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35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6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B71"/>
    <a:srgbClr val="BFBFBF"/>
    <a:srgbClr val="3C893D"/>
    <a:srgbClr val="36B5C3"/>
    <a:srgbClr val="14647C"/>
    <a:srgbClr val="195A61"/>
    <a:srgbClr val="FFFF00"/>
    <a:srgbClr val="2A97A2"/>
    <a:srgbClr val="33B7C6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1C8DC-A57C-43D7-A567-41D4A3001220}" v="16" dt="2022-11-25T04:29:26.734"/>
    <p1510:client id="{49398F39-6F35-4B5C-9A6D-5FF9AF776A45}" v="113" dt="2022-11-25T08:18:54.171"/>
    <p1510:client id="{E79F3BBF-EF41-48BD-BE5B-D3FDAF4FAE94}" v="140" dt="2022-11-25T07:58:55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da wibisono" userId="7688c47db560505e" providerId="LiveId" clId="{E79F3BBF-EF41-48BD-BE5B-D3FDAF4FAE94}"/>
    <pc:docChg chg="undo custSel addSld delSld modSld sldOrd">
      <pc:chgData name="wanda wibisono" userId="7688c47db560505e" providerId="LiveId" clId="{E79F3BBF-EF41-48BD-BE5B-D3FDAF4FAE94}" dt="2022-11-25T07:58:59.281" v="366" actId="1076"/>
      <pc:docMkLst>
        <pc:docMk/>
      </pc:docMkLst>
      <pc:sldChg chg="delSp modSp mod">
        <pc:chgData name="wanda wibisono" userId="7688c47db560505e" providerId="LiveId" clId="{E79F3BBF-EF41-48BD-BE5B-D3FDAF4FAE94}" dt="2022-11-25T04:31:37.738" v="2" actId="478"/>
        <pc:sldMkLst>
          <pc:docMk/>
          <pc:sldMk cId="3966697125" sldId="257"/>
        </pc:sldMkLst>
        <pc:spChg chg="mod">
          <ac:chgData name="wanda wibisono" userId="7688c47db560505e" providerId="LiveId" clId="{E79F3BBF-EF41-48BD-BE5B-D3FDAF4FAE94}" dt="2022-11-25T04:31:33.235" v="0"/>
          <ac:spMkLst>
            <pc:docMk/>
            <pc:sldMk cId="3966697125" sldId="257"/>
            <ac:spMk id="2" creationId="{93F3197A-80F2-BA84-61BB-9C82BD5BECD4}"/>
          </ac:spMkLst>
        </pc:spChg>
        <pc:spChg chg="del mod">
          <ac:chgData name="wanda wibisono" userId="7688c47db560505e" providerId="LiveId" clId="{E79F3BBF-EF41-48BD-BE5B-D3FDAF4FAE94}" dt="2022-11-25T04:31:37.738" v="2" actId="478"/>
          <ac:spMkLst>
            <pc:docMk/>
            <pc:sldMk cId="3966697125" sldId="257"/>
            <ac:spMk id="8" creationId="{E8DE97D8-3AB6-3E72-41F6-73FC1584F751}"/>
          </ac:spMkLst>
        </pc:spChg>
      </pc:sldChg>
      <pc:sldChg chg="ord">
        <pc:chgData name="wanda wibisono" userId="7688c47db560505e" providerId="LiveId" clId="{E79F3BBF-EF41-48BD-BE5B-D3FDAF4FAE94}" dt="2022-11-25T07:58:22.017" v="333"/>
        <pc:sldMkLst>
          <pc:docMk/>
          <pc:sldMk cId="4292105113" sldId="260"/>
        </pc:sldMkLst>
      </pc:sldChg>
      <pc:sldChg chg="del">
        <pc:chgData name="wanda wibisono" userId="7688c47db560505e" providerId="LiveId" clId="{E79F3BBF-EF41-48BD-BE5B-D3FDAF4FAE94}" dt="2022-11-25T04:31:45.620" v="3" actId="47"/>
        <pc:sldMkLst>
          <pc:docMk/>
          <pc:sldMk cId="2056291170" sldId="315"/>
        </pc:sldMkLst>
      </pc:sldChg>
      <pc:sldChg chg="del">
        <pc:chgData name="wanda wibisono" userId="7688c47db560505e" providerId="LiveId" clId="{E79F3BBF-EF41-48BD-BE5B-D3FDAF4FAE94}" dt="2022-11-25T04:31:45.620" v="3" actId="47"/>
        <pc:sldMkLst>
          <pc:docMk/>
          <pc:sldMk cId="445357603" sldId="316"/>
        </pc:sldMkLst>
      </pc:sldChg>
      <pc:sldChg chg="del">
        <pc:chgData name="wanda wibisono" userId="7688c47db560505e" providerId="LiveId" clId="{E79F3BBF-EF41-48BD-BE5B-D3FDAF4FAE94}" dt="2022-11-25T04:31:45.620" v="3" actId="47"/>
        <pc:sldMkLst>
          <pc:docMk/>
          <pc:sldMk cId="2404777532" sldId="317"/>
        </pc:sldMkLst>
      </pc:sldChg>
      <pc:sldChg chg="addSp delSp modSp mod">
        <pc:chgData name="wanda wibisono" userId="7688c47db560505e" providerId="LiveId" clId="{E79F3BBF-EF41-48BD-BE5B-D3FDAF4FAE94}" dt="2022-11-25T04:32:45.341" v="29" actId="1035"/>
        <pc:sldMkLst>
          <pc:docMk/>
          <pc:sldMk cId="4109576800" sldId="318"/>
        </pc:sldMkLst>
        <pc:spChg chg="mod">
          <ac:chgData name="wanda wibisono" userId="7688c47db560505e" providerId="LiveId" clId="{E79F3BBF-EF41-48BD-BE5B-D3FDAF4FAE94}" dt="2022-11-25T04:32:12.540" v="14" actId="120"/>
          <ac:spMkLst>
            <pc:docMk/>
            <pc:sldMk cId="4109576800" sldId="318"/>
            <ac:spMk id="5" creationId="{8148F0FA-4363-3ED9-8635-29C660034CAC}"/>
          </ac:spMkLst>
        </pc:spChg>
        <pc:spChg chg="del mod">
          <ac:chgData name="wanda wibisono" userId="7688c47db560505e" providerId="LiveId" clId="{E79F3BBF-EF41-48BD-BE5B-D3FDAF4FAE94}" dt="2022-11-25T04:31:51.842" v="7" actId="478"/>
          <ac:spMkLst>
            <pc:docMk/>
            <pc:sldMk cId="4109576800" sldId="318"/>
            <ac:spMk id="15" creationId="{71FF9A5D-D809-62EF-FAF3-FCD2D2D17C72}"/>
          </ac:spMkLst>
        </pc:spChg>
        <pc:spChg chg="del mod">
          <ac:chgData name="wanda wibisono" userId="7688c47db560505e" providerId="LiveId" clId="{E79F3BBF-EF41-48BD-BE5B-D3FDAF4FAE94}" dt="2022-11-25T04:31:51.842" v="7" actId="478"/>
          <ac:spMkLst>
            <pc:docMk/>
            <pc:sldMk cId="4109576800" sldId="318"/>
            <ac:spMk id="26" creationId="{DFAC4AA3-ED1F-A402-D4AE-2BED3AD30EA0}"/>
          </ac:spMkLst>
        </pc:spChg>
        <pc:spChg chg="del mod">
          <ac:chgData name="wanda wibisono" userId="7688c47db560505e" providerId="LiveId" clId="{E79F3BBF-EF41-48BD-BE5B-D3FDAF4FAE94}" dt="2022-11-25T04:31:51.842" v="7" actId="478"/>
          <ac:spMkLst>
            <pc:docMk/>
            <pc:sldMk cId="4109576800" sldId="318"/>
            <ac:spMk id="27" creationId="{5184CC62-9DFD-9F91-572D-E90313841920}"/>
          </ac:spMkLst>
        </pc:spChg>
        <pc:spChg chg="del mod">
          <ac:chgData name="wanda wibisono" userId="7688c47db560505e" providerId="LiveId" clId="{E79F3BBF-EF41-48BD-BE5B-D3FDAF4FAE94}" dt="2022-11-25T04:31:51.842" v="7" actId="478"/>
          <ac:spMkLst>
            <pc:docMk/>
            <pc:sldMk cId="4109576800" sldId="318"/>
            <ac:spMk id="38" creationId="{A247487D-2FAF-423C-094D-75C5856872E2}"/>
          </ac:spMkLst>
        </pc:spChg>
        <pc:spChg chg="del mod">
          <ac:chgData name="wanda wibisono" userId="7688c47db560505e" providerId="LiveId" clId="{E79F3BBF-EF41-48BD-BE5B-D3FDAF4FAE94}" dt="2022-11-25T04:31:51.842" v="7" actId="478"/>
          <ac:spMkLst>
            <pc:docMk/>
            <pc:sldMk cId="4109576800" sldId="318"/>
            <ac:spMk id="39" creationId="{C6A3A345-7202-1E77-26C7-B992AA3FEBCE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0" creationId="{6CD0AB0D-2C9A-2073-FB81-2A7996BAB6AF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1" creationId="{208B11C8-1BAA-F276-8BFD-94A1C47D156C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2" creationId="{CC872E08-37DB-B193-BC34-C4D1C1B4C514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3" creationId="{D7BBF20F-8DA9-867D-31CD-BFF66A1C8D59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4" creationId="{29F06704-1682-BE28-04F6-1A4A91A2B1F1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5" creationId="{BACA6748-C334-C3A1-D66C-46FF5A1D58F1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6" creationId="{A6B975E0-B970-0E37-04E0-9463C3413E19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7" creationId="{AE203D70-F276-03CF-632B-5809D1F1F94F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8" creationId="{5301014F-A1AE-F4C5-DAE2-36E8D31FE01D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49" creationId="{A41A0307-6EE5-2B8D-75D8-6832B2976A0A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0" creationId="{FB5AD7A2-A4CA-077C-6A46-5DC0C37D38ED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1" creationId="{4EEA977A-BFBD-8D41-72DE-E137C717340C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2" creationId="{1E58E6F2-D38D-1120-24C7-2FDC428EEB8E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3" creationId="{8DC548F4-4516-2253-49A2-CF36C479C37D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4" creationId="{8C3843A0-857C-A493-EA46-D1694212EE4C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5" creationId="{1ECAAD75-81ED-C73C-46A0-B73B2B740FC4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6" creationId="{91B66CF4-E611-6276-A425-099E6C48A704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7" creationId="{129A1D11-E6B4-2A96-1F13-57520A96EED8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8" creationId="{AD0DB452-8652-E155-3438-36BEB65AED8A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59" creationId="{65EE52D5-5EA5-3964-3418-27E3671522CF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60" creationId="{38F0663C-003A-BE56-8167-270E42452AB1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61" creationId="{46208840-84B5-E18F-CF2D-044C0CF5EA6C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62" creationId="{5DD1EE38-2043-EE85-5E76-8046C99BD85C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63" creationId="{AA8A739F-FEE9-37E8-FDC8-A6994A9BCCF7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64" creationId="{EAD40853-18AA-A2CF-2460-5E6E4F23C33C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65" creationId="{888FF122-23AD-8518-74C3-112BEDBD1520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67" creationId="{44599E07-D01B-E41A-DD47-6B446E75FA48}"/>
          </ac:spMkLst>
        </pc:spChg>
        <pc:spChg chg="add mod">
          <ac:chgData name="wanda wibisono" userId="7688c47db560505e" providerId="LiveId" clId="{E79F3BBF-EF41-48BD-BE5B-D3FDAF4FAE94}" dt="2022-11-25T04:32:45.341" v="29" actId="1035"/>
          <ac:spMkLst>
            <pc:docMk/>
            <pc:sldMk cId="4109576800" sldId="318"/>
            <ac:spMk id="68" creationId="{059C49A6-0928-ED13-BAA5-75771FDA7251}"/>
          </ac:spMkLst>
        </pc:spChg>
        <pc:grpChg chg="del mod">
          <ac:chgData name="wanda wibisono" userId="7688c47db560505e" providerId="LiveId" clId="{E79F3BBF-EF41-48BD-BE5B-D3FDAF4FAE94}" dt="2022-11-25T04:31:51.842" v="7" actId="478"/>
          <ac:grpSpMkLst>
            <pc:docMk/>
            <pc:sldMk cId="4109576800" sldId="318"/>
            <ac:grpSpMk id="2" creationId="{FC9CAFB6-AE7C-1DEE-68BF-B7AE41C32D86}"/>
          </ac:grpSpMkLst>
        </pc:grpChg>
        <pc:grpChg chg="del mod">
          <ac:chgData name="wanda wibisono" userId="7688c47db560505e" providerId="LiveId" clId="{E79F3BBF-EF41-48BD-BE5B-D3FDAF4FAE94}" dt="2022-11-25T04:31:51.842" v="7" actId="478"/>
          <ac:grpSpMkLst>
            <pc:docMk/>
            <pc:sldMk cId="4109576800" sldId="318"/>
            <ac:grpSpMk id="16" creationId="{9D5659B1-39B6-C83C-E240-AC7EA1970316}"/>
          </ac:grpSpMkLst>
        </pc:grpChg>
        <pc:grpChg chg="del mod">
          <ac:chgData name="wanda wibisono" userId="7688c47db560505e" providerId="LiveId" clId="{E79F3BBF-EF41-48BD-BE5B-D3FDAF4FAE94}" dt="2022-11-25T04:31:51.842" v="7" actId="478"/>
          <ac:grpSpMkLst>
            <pc:docMk/>
            <pc:sldMk cId="4109576800" sldId="318"/>
            <ac:grpSpMk id="28" creationId="{D0567FDD-11C1-A336-8CFF-66BA5C9C2DF3}"/>
          </ac:grpSpMkLst>
        </pc:grpChg>
        <pc:picChg chg="add mod">
          <ac:chgData name="wanda wibisono" userId="7688c47db560505e" providerId="LiveId" clId="{E79F3BBF-EF41-48BD-BE5B-D3FDAF4FAE94}" dt="2022-11-25T04:32:45.341" v="29" actId="1035"/>
          <ac:picMkLst>
            <pc:docMk/>
            <pc:sldMk cId="4109576800" sldId="318"/>
            <ac:picMk id="66" creationId="{885B2A12-F7BF-F52E-B614-84F47F208CB1}"/>
          </ac:picMkLst>
        </pc:picChg>
        <pc:picChg chg="add mod">
          <ac:chgData name="wanda wibisono" userId="7688c47db560505e" providerId="LiveId" clId="{E79F3BBF-EF41-48BD-BE5B-D3FDAF4FAE94}" dt="2022-11-25T04:32:45.341" v="29" actId="1035"/>
          <ac:picMkLst>
            <pc:docMk/>
            <pc:sldMk cId="4109576800" sldId="318"/>
            <ac:picMk id="69" creationId="{7C141DE0-6A5E-F53B-67DF-92D707661932}"/>
          </ac:picMkLst>
        </pc:picChg>
      </pc:sldChg>
      <pc:sldChg chg="addSp modSp add mod">
        <pc:chgData name="wanda wibisono" userId="7688c47db560505e" providerId="LiveId" clId="{E79F3BBF-EF41-48BD-BE5B-D3FDAF4FAE94}" dt="2022-11-25T04:33:01.245" v="48" actId="1037"/>
        <pc:sldMkLst>
          <pc:docMk/>
          <pc:sldMk cId="773164168" sldId="319"/>
        </pc:sldMkLst>
        <pc:spChg chg="mod">
          <ac:chgData name="wanda wibisono" userId="7688c47db560505e" providerId="LiveId" clId="{E79F3BBF-EF41-48BD-BE5B-D3FDAF4FAE94}" dt="2022-11-25T04:32:58.491" v="33"/>
          <ac:spMkLst>
            <pc:docMk/>
            <pc:sldMk cId="773164168" sldId="319"/>
            <ac:spMk id="3" creationId="{3BC9AECB-7704-51E3-9DE5-84C0297BD6AA}"/>
          </ac:spMkLst>
        </pc:spChg>
        <pc:spChg chg="mod">
          <ac:chgData name="wanda wibisono" userId="7688c47db560505e" providerId="LiveId" clId="{E79F3BBF-EF41-48BD-BE5B-D3FDAF4FAE94}" dt="2022-11-25T04:32:55.051" v="32"/>
          <ac:spMkLst>
            <pc:docMk/>
            <pc:sldMk cId="773164168" sldId="319"/>
            <ac:spMk id="5" creationId="{8148F0FA-4363-3ED9-8635-29C660034CAC}"/>
          </ac:spMkLst>
        </pc:spChg>
        <pc:spChg chg="mod">
          <ac:chgData name="wanda wibisono" userId="7688c47db560505e" providerId="LiveId" clId="{E79F3BBF-EF41-48BD-BE5B-D3FDAF4FAE94}" dt="2022-11-25T04:32:58.491" v="33"/>
          <ac:spMkLst>
            <pc:docMk/>
            <pc:sldMk cId="773164168" sldId="319"/>
            <ac:spMk id="6" creationId="{725540D4-6316-0BB0-98EF-AE2500E57C6D}"/>
          </ac:spMkLst>
        </pc:spChg>
        <pc:grpChg chg="add mod">
          <ac:chgData name="wanda wibisono" userId="7688c47db560505e" providerId="LiveId" clId="{E79F3BBF-EF41-48BD-BE5B-D3FDAF4FAE94}" dt="2022-11-25T04:33:01.245" v="48" actId="1037"/>
          <ac:grpSpMkLst>
            <pc:docMk/>
            <pc:sldMk cId="773164168" sldId="319"/>
            <ac:grpSpMk id="2" creationId="{4F94FA5D-EA4C-9552-AD6C-3F4F401CF9D4}"/>
          </ac:grpSpMkLst>
        </pc:grpChg>
        <pc:picChg chg="add mod">
          <ac:chgData name="wanda wibisono" userId="7688c47db560505e" providerId="LiveId" clId="{E79F3BBF-EF41-48BD-BE5B-D3FDAF4FAE94}" dt="2022-11-25T04:33:01.245" v="48" actId="1037"/>
          <ac:picMkLst>
            <pc:docMk/>
            <pc:sldMk cId="773164168" sldId="319"/>
            <ac:picMk id="7" creationId="{C38B5934-7190-665C-CD9D-B9B9DD40471A}"/>
          </ac:picMkLst>
        </pc:picChg>
      </pc:sldChg>
      <pc:sldChg chg="addSp modSp add mod">
        <pc:chgData name="wanda wibisono" userId="7688c47db560505e" providerId="LiveId" clId="{E79F3BBF-EF41-48BD-BE5B-D3FDAF4FAE94}" dt="2022-11-25T04:33:47.493" v="112" actId="1037"/>
        <pc:sldMkLst>
          <pc:docMk/>
          <pc:sldMk cId="4247200671" sldId="320"/>
        </pc:sldMkLst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3" creationId="{7E6F9ECA-071F-ED6F-1E52-9F6EFF40BDFF}"/>
          </ac:spMkLst>
        </pc:spChg>
        <pc:spChg chg="mod">
          <ac:chgData name="wanda wibisono" userId="7688c47db560505e" providerId="LiveId" clId="{E79F3BBF-EF41-48BD-BE5B-D3FDAF4FAE94}" dt="2022-11-25T04:33:16.472" v="52" actId="14100"/>
          <ac:spMkLst>
            <pc:docMk/>
            <pc:sldMk cId="4247200671" sldId="320"/>
            <ac:spMk id="5" creationId="{8148F0FA-4363-3ED9-8635-29C660034CAC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7" creationId="{BE71E7AB-9B41-B26B-0EDF-C860B63CFA0B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8" creationId="{9D87636C-9E47-C32C-AB55-23D7E7E5865D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9" creationId="{345F11F0-8868-5CC4-7C4D-9D6C8A10B22E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10" creationId="{E4E585A9-C099-D4CC-26FE-6FA8497958E1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11" creationId="{8A74DB22-A316-E0D8-FBCB-BF31CEB996F2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13" creationId="{66BEF22D-1065-6273-1F51-469DFD226251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14" creationId="{693632A7-9A47-C96C-1564-5660084868BE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15" creationId="{5AC31FC0-C8B5-F511-284D-E60FDBB9087E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16" creationId="{6A98021A-A0B8-5C76-1BE0-4C533AAE6408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17" creationId="{52604B29-7997-2976-A663-0D4574E59770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18" creationId="{503D2204-0CE0-6359-4110-05B5BA36DD5F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19" creationId="{A127D598-346E-642E-773D-1C6F5C4F438F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20" creationId="{66FD43D3-4B59-1166-AD74-D2CCB2D38EA0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21" creationId="{C35346A6-EB3C-90C9-20DE-50DE61D0ACE0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22" creationId="{C485F5E2-F6A7-6DBA-3CFF-AC272D1F9FF6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23" creationId="{01882894-A7A2-374C-82A2-CC9AA2CCE67C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24" creationId="{B46C5570-5A88-D71E-91BB-6A5C9A1C70A9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26" creationId="{0866BECF-C504-8EEB-2B31-09264B341A57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28" creationId="{67838A6C-D622-7219-D930-9527FE213B6A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29" creationId="{872E7644-20A5-429A-53F8-2D826818CB27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30" creationId="{3CD03099-47C7-2385-6E1E-EE9C01438BE3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31" creationId="{6B5A5CB0-00FC-E90D-E809-11F565719A6C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32" creationId="{DD8F865E-484B-7946-0223-698470FB697D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33" creationId="{F0E96418-9D19-7E41-3F3A-0854F66772DF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34" creationId="{BC706C24-8386-0F3D-E3CC-1DA12ABB30CE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36" creationId="{0F09F224-408F-B170-CCCC-B5068CA17EC4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37" creationId="{C2751FE5-E2F4-4879-C1AF-716BB8CDA3DE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39" creationId="{D04AA60C-C5B3-2515-0384-ED77A8E1133B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40" creationId="{DB5FA6C5-CDBA-3CBD-7440-C8A9CFCE481D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42" creationId="{9469FEB0-823D-1FF7-F7E1-D5DD597AB1DD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43" creationId="{DC101CA0-CEBC-B4DE-66BD-DCE67DD8CC43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45" creationId="{641A42FD-A316-33C7-3897-1CD07C4E23D0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46" creationId="{C6CE23C7-F709-AF63-EED7-861E6DB426B6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48" creationId="{00BE09D2-FE55-317E-BA60-C48DDE637D56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49" creationId="{88D2D23F-0802-7455-63C6-169333DEF87C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51" creationId="{2E491F9D-D49A-8176-AE03-6FFE13CE7DA0}"/>
          </ac:spMkLst>
        </pc:spChg>
        <pc:spChg chg="mod">
          <ac:chgData name="wanda wibisono" userId="7688c47db560505e" providerId="LiveId" clId="{E79F3BBF-EF41-48BD-BE5B-D3FDAF4FAE94}" dt="2022-11-25T04:33:34.387" v="84" actId="1037"/>
          <ac:spMkLst>
            <pc:docMk/>
            <pc:sldMk cId="4247200671" sldId="320"/>
            <ac:spMk id="52" creationId="{804CCF71-CD43-ECF6-5FC8-B38FEE20A424}"/>
          </ac:spMkLst>
        </pc:spChg>
        <pc:grpChg chg="add mod">
          <ac:chgData name="wanda wibisono" userId="7688c47db560505e" providerId="LiveId" clId="{E79F3BBF-EF41-48BD-BE5B-D3FDAF4FAE94}" dt="2022-11-25T04:33:34.387" v="84" actId="1037"/>
          <ac:grpSpMkLst>
            <pc:docMk/>
            <pc:sldMk cId="4247200671" sldId="320"/>
            <ac:grpSpMk id="2" creationId="{1AE59572-E3E2-F7CE-47F1-D8170E0DB659}"/>
          </ac:grpSpMkLst>
        </pc:grpChg>
        <pc:grpChg chg="mod">
          <ac:chgData name="wanda wibisono" userId="7688c47db560505e" providerId="LiveId" clId="{E79F3BBF-EF41-48BD-BE5B-D3FDAF4FAE94}" dt="2022-11-25T04:33:34.387" v="84" actId="1037"/>
          <ac:grpSpMkLst>
            <pc:docMk/>
            <pc:sldMk cId="4247200671" sldId="320"/>
            <ac:grpSpMk id="25" creationId="{2A5943C8-38D8-92DB-EC9C-01FA585FBA85}"/>
          </ac:grpSpMkLst>
        </pc:grpChg>
        <pc:grpChg chg="mod">
          <ac:chgData name="wanda wibisono" userId="7688c47db560505e" providerId="LiveId" clId="{E79F3BBF-EF41-48BD-BE5B-D3FDAF4FAE94}" dt="2022-11-25T04:33:34.387" v="84" actId="1037"/>
          <ac:grpSpMkLst>
            <pc:docMk/>
            <pc:sldMk cId="4247200671" sldId="320"/>
            <ac:grpSpMk id="27" creationId="{133C32E2-7A48-E4B0-ED44-8D580C82379F}"/>
          </ac:grpSpMkLst>
        </pc:grpChg>
        <pc:grpChg chg="add mod">
          <ac:chgData name="wanda wibisono" userId="7688c47db560505e" providerId="LiveId" clId="{E79F3BBF-EF41-48BD-BE5B-D3FDAF4FAE94}" dt="2022-11-25T04:33:34.387" v="84" actId="1037"/>
          <ac:grpSpMkLst>
            <pc:docMk/>
            <pc:sldMk cId="4247200671" sldId="320"/>
            <ac:grpSpMk id="35" creationId="{8FE41048-4B19-4349-4B83-6B335417F961}"/>
          </ac:grpSpMkLst>
        </pc:grpChg>
        <pc:grpChg chg="add mod">
          <ac:chgData name="wanda wibisono" userId="7688c47db560505e" providerId="LiveId" clId="{E79F3BBF-EF41-48BD-BE5B-D3FDAF4FAE94}" dt="2022-11-25T04:33:34.387" v="84" actId="1037"/>
          <ac:grpSpMkLst>
            <pc:docMk/>
            <pc:sldMk cId="4247200671" sldId="320"/>
            <ac:grpSpMk id="38" creationId="{EDD3B8C0-E9A3-66EE-4FCB-D98DC3142A6F}"/>
          </ac:grpSpMkLst>
        </pc:grpChg>
        <pc:grpChg chg="add mod">
          <ac:chgData name="wanda wibisono" userId="7688c47db560505e" providerId="LiveId" clId="{E79F3BBF-EF41-48BD-BE5B-D3FDAF4FAE94}" dt="2022-11-25T04:33:34.387" v="84" actId="1037"/>
          <ac:grpSpMkLst>
            <pc:docMk/>
            <pc:sldMk cId="4247200671" sldId="320"/>
            <ac:grpSpMk id="41" creationId="{C8B9CFB2-7280-56ED-69DA-E7D5FCCB62F4}"/>
          </ac:grpSpMkLst>
        </pc:grpChg>
        <pc:grpChg chg="add mod">
          <ac:chgData name="wanda wibisono" userId="7688c47db560505e" providerId="LiveId" clId="{E79F3BBF-EF41-48BD-BE5B-D3FDAF4FAE94}" dt="2022-11-25T04:33:34.387" v="84" actId="1037"/>
          <ac:grpSpMkLst>
            <pc:docMk/>
            <pc:sldMk cId="4247200671" sldId="320"/>
            <ac:grpSpMk id="44" creationId="{9E77A365-6CEF-5918-461C-50AEE29ED45F}"/>
          </ac:grpSpMkLst>
        </pc:grpChg>
        <pc:grpChg chg="add mod">
          <ac:chgData name="wanda wibisono" userId="7688c47db560505e" providerId="LiveId" clId="{E79F3BBF-EF41-48BD-BE5B-D3FDAF4FAE94}" dt="2022-11-25T04:33:34.387" v="84" actId="1037"/>
          <ac:grpSpMkLst>
            <pc:docMk/>
            <pc:sldMk cId="4247200671" sldId="320"/>
            <ac:grpSpMk id="47" creationId="{8DF89E53-06DE-4FE0-DF18-7E2CF3DC1B59}"/>
          </ac:grpSpMkLst>
        </pc:grpChg>
        <pc:grpChg chg="add mod">
          <ac:chgData name="wanda wibisono" userId="7688c47db560505e" providerId="LiveId" clId="{E79F3BBF-EF41-48BD-BE5B-D3FDAF4FAE94}" dt="2022-11-25T04:33:34.387" v="84" actId="1037"/>
          <ac:grpSpMkLst>
            <pc:docMk/>
            <pc:sldMk cId="4247200671" sldId="320"/>
            <ac:grpSpMk id="50" creationId="{02FD9888-9B4C-1414-2A64-8538433C5E34}"/>
          </ac:grpSpMkLst>
        </pc:grpChg>
        <pc:picChg chg="mod">
          <ac:chgData name="wanda wibisono" userId="7688c47db560505e" providerId="LiveId" clId="{E79F3BBF-EF41-48BD-BE5B-D3FDAF4FAE94}" dt="2022-11-25T04:33:34.387" v="84" actId="1037"/>
          <ac:picMkLst>
            <pc:docMk/>
            <pc:sldMk cId="4247200671" sldId="320"/>
            <ac:picMk id="6" creationId="{CFE9F104-8E9F-2E83-E9F8-891378119FE2}"/>
          </ac:picMkLst>
        </pc:picChg>
        <pc:picChg chg="add mod">
          <ac:chgData name="wanda wibisono" userId="7688c47db560505e" providerId="LiveId" clId="{E79F3BBF-EF41-48BD-BE5B-D3FDAF4FAE94}" dt="2022-11-25T04:33:47.493" v="112" actId="1037"/>
          <ac:picMkLst>
            <pc:docMk/>
            <pc:sldMk cId="4247200671" sldId="320"/>
            <ac:picMk id="53" creationId="{7AEB0443-25B0-0467-3E18-BCCCA3921644}"/>
          </ac:picMkLst>
        </pc:picChg>
        <pc:picChg chg="add mod">
          <ac:chgData name="wanda wibisono" userId="7688c47db560505e" providerId="LiveId" clId="{E79F3BBF-EF41-48BD-BE5B-D3FDAF4FAE94}" dt="2022-11-25T04:33:47.493" v="112" actId="1037"/>
          <ac:picMkLst>
            <pc:docMk/>
            <pc:sldMk cId="4247200671" sldId="320"/>
            <ac:picMk id="54" creationId="{9433EC00-0D7C-5F91-5CE5-6F82DCF45BB9}"/>
          </ac:picMkLst>
        </pc:picChg>
        <pc:picChg chg="add mod">
          <ac:chgData name="wanda wibisono" userId="7688c47db560505e" providerId="LiveId" clId="{E79F3BBF-EF41-48BD-BE5B-D3FDAF4FAE94}" dt="2022-11-25T04:33:47.493" v="112" actId="1037"/>
          <ac:picMkLst>
            <pc:docMk/>
            <pc:sldMk cId="4247200671" sldId="320"/>
            <ac:picMk id="55" creationId="{7E9A6BD0-D433-4219-2850-D2AF04430F60}"/>
          </ac:picMkLst>
        </pc:picChg>
        <pc:picChg chg="add mod">
          <ac:chgData name="wanda wibisono" userId="7688c47db560505e" providerId="LiveId" clId="{E79F3BBF-EF41-48BD-BE5B-D3FDAF4FAE94}" dt="2022-11-25T04:33:47.493" v="112" actId="1037"/>
          <ac:picMkLst>
            <pc:docMk/>
            <pc:sldMk cId="4247200671" sldId="320"/>
            <ac:picMk id="56" creationId="{C02AD09C-B697-87B0-1934-4B2AE32F7124}"/>
          </ac:picMkLst>
        </pc:picChg>
        <pc:picChg chg="add mod">
          <ac:chgData name="wanda wibisono" userId="7688c47db560505e" providerId="LiveId" clId="{E79F3BBF-EF41-48BD-BE5B-D3FDAF4FAE94}" dt="2022-11-25T04:33:47.493" v="112" actId="1037"/>
          <ac:picMkLst>
            <pc:docMk/>
            <pc:sldMk cId="4247200671" sldId="320"/>
            <ac:picMk id="57" creationId="{276DDE12-C508-8007-FD34-E84AB7875D0A}"/>
          </ac:picMkLst>
        </pc:picChg>
        <pc:picChg chg="add mod">
          <ac:chgData name="wanda wibisono" userId="7688c47db560505e" providerId="LiveId" clId="{E79F3BBF-EF41-48BD-BE5B-D3FDAF4FAE94}" dt="2022-11-25T04:33:47.493" v="112" actId="1037"/>
          <ac:picMkLst>
            <pc:docMk/>
            <pc:sldMk cId="4247200671" sldId="320"/>
            <ac:picMk id="58" creationId="{604A9E89-7759-B711-351E-A923012A2CB9}"/>
          </ac:picMkLst>
        </pc:picChg>
        <pc:picChg chg="add mod">
          <ac:chgData name="wanda wibisono" userId="7688c47db560505e" providerId="LiveId" clId="{E79F3BBF-EF41-48BD-BE5B-D3FDAF4FAE94}" dt="2022-11-25T04:33:47.493" v="112" actId="1037"/>
          <ac:picMkLst>
            <pc:docMk/>
            <pc:sldMk cId="4247200671" sldId="320"/>
            <ac:picMk id="59" creationId="{9AFCD4B7-BEBC-0E6D-359F-87380FB1F62E}"/>
          </ac:picMkLst>
        </pc:picChg>
        <pc:picChg chg="add mod">
          <ac:chgData name="wanda wibisono" userId="7688c47db560505e" providerId="LiveId" clId="{E79F3BBF-EF41-48BD-BE5B-D3FDAF4FAE94}" dt="2022-11-25T04:33:47.493" v="112" actId="1037"/>
          <ac:picMkLst>
            <pc:docMk/>
            <pc:sldMk cId="4247200671" sldId="320"/>
            <ac:picMk id="60" creationId="{40072A27-FF41-98F9-A9D5-6FAB81A736A0}"/>
          </ac:picMkLst>
        </pc:picChg>
      </pc:sldChg>
      <pc:sldChg chg="addSp modSp add mod">
        <pc:chgData name="wanda wibisono" userId="7688c47db560505e" providerId="LiveId" clId="{E79F3BBF-EF41-48BD-BE5B-D3FDAF4FAE94}" dt="2022-11-25T04:35:18.020" v="153" actId="1035"/>
        <pc:sldMkLst>
          <pc:docMk/>
          <pc:sldMk cId="215672958" sldId="321"/>
        </pc:sldMkLst>
        <pc:spChg chg="add mod">
          <ac:chgData name="wanda wibisono" userId="7688c47db560505e" providerId="LiveId" clId="{E79F3BBF-EF41-48BD-BE5B-D3FDAF4FAE94}" dt="2022-11-25T04:34:38.993" v="127" actId="1035"/>
          <ac:spMkLst>
            <pc:docMk/>
            <pc:sldMk cId="215672958" sldId="321"/>
            <ac:spMk id="2" creationId="{42C7BC0C-8404-F1E4-6AE1-1C73DE01DE0E}"/>
          </ac:spMkLst>
        </pc:spChg>
        <pc:spChg chg="add mod">
          <ac:chgData name="wanda wibisono" userId="7688c47db560505e" providerId="LiveId" clId="{E79F3BBF-EF41-48BD-BE5B-D3FDAF4FAE94}" dt="2022-11-25T04:34:38.993" v="127" actId="1035"/>
          <ac:spMkLst>
            <pc:docMk/>
            <pc:sldMk cId="215672958" sldId="321"/>
            <ac:spMk id="3" creationId="{2072061E-A65B-D029-B186-46D733415624}"/>
          </ac:spMkLst>
        </pc:spChg>
        <pc:spChg chg="mod">
          <ac:chgData name="wanda wibisono" userId="7688c47db560505e" providerId="LiveId" clId="{E79F3BBF-EF41-48BD-BE5B-D3FDAF4FAE94}" dt="2022-11-25T04:34:13.115" v="119"/>
          <ac:spMkLst>
            <pc:docMk/>
            <pc:sldMk cId="215672958" sldId="321"/>
            <ac:spMk id="5" creationId="{8148F0FA-4363-3ED9-8635-29C660034CAC}"/>
          </ac:spMkLst>
        </pc:spChg>
        <pc:spChg chg="add mod">
          <ac:chgData name="wanda wibisono" userId="7688c47db560505e" providerId="LiveId" clId="{E79F3BBF-EF41-48BD-BE5B-D3FDAF4FAE94}" dt="2022-11-25T04:34:38.993" v="127" actId="1035"/>
          <ac:spMkLst>
            <pc:docMk/>
            <pc:sldMk cId="215672958" sldId="321"/>
            <ac:spMk id="8" creationId="{5A816F82-7DF1-B909-5A93-89A373934541}"/>
          </ac:spMkLst>
        </pc:spChg>
        <pc:spChg chg="add mod">
          <ac:chgData name="wanda wibisono" userId="7688c47db560505e" providerId="LiveId" clId="{E79F3BBF-EF41-48BD-BE5B-D3FDAF4FAE94}" dt="2022-11-25T04:34:38.993" v="127" actId="1035"/>
          <ac:spMkLst>
            <pc:docMk/>
            <pc:sldMk cId="215672958" sldId="321"/>
            <ac:spMk id="9" creationId="{7B140955-322D-510C-6B15-E0A9B48EECA9}"/>
          </ac:spMkLst>
        </pc:spChg>
        <pc:spChg chg="mod">
          <ac:chgData name="wanda wibisono" userId="7688c47db560505e" providerId="LiveId" clId="{E79F3BBF-EF41-48BD-BE5B-D3FDAF4FAE94}" dt="2022-11-25T04:34:38.993" v="127" actId="1035"/>
          <ac:spMkLst>
            <pc:docMk/>
            <pc:sldMk cId="215672958" sldId="321"/>
            <ac:spMk id="18" creationId="{44084B34-2400-BBED-D967-E821FB88365E}"/>
          </ac:spMkLst>
        </pc:spChg>
        <pc:spChg chg="add mod">
          <ac:chgData name="wanda wibisono" userId="7688c47db560505e" providerId="LiveId" clId="{E79F3BBF-EF41-48BD-BE5B-D3FDAF4FAE94}" dt="2022-11-25T04:34:38.993" v="127" actId="1035"/>
          <ac:spMkLst>
            <pc:docMk/>
            <pc:sldMk cId="215672958" sldId="321"/>
            <ac:spMk id="26" creationId="{ABDB812C-F9B3-C475-4EFD-0536D6DF16EA}"/>
          </ac:spMkLst>
        </pc:spChg>
        <pc:spChg chg="add mod">
          <ac:chgData name="wanda wibisono" userId="7688c47db560505e" providerId="LiveId" clId="{E79F3BBF-EF41-48BD-BE5B-D3FDAF4FAE94}" dt="2022-11-25T04:34:45.889" v="128"/>
          <ac:spMkLst>
            <pc:docMk/>
            <pc:sldMk cId="215672958" sldId="321"/>
            <ac:spMk id="28" creationId="{98CE300E-4EA9-C3A1-E0C7-7646B3BAEB13}"/>
          </ac:spMkLst>
        </pc:spChg>
        <pc:spChg chg="add mod">
          <ac:chgData name="wanda wibisono" userId="7688c47db560505e" providerId="LiveId" clId="{E79F3BBF-EF41-48BD-BE5B-D3FDAF4FAE94}" dt="2022-11-25T04:34:45.889" v="128"/>
          <ac:spMkLst>
            <pc:docMk/>
            <pc:sldMk cId="215672958" sldId="321"/>
            <ac:spMk id="29" creationId="{321CAFED-7F6D-665B-BCD9-EE5C1A0D3A2E}"/>
          </ac:spMkLst>
        </pc:spChg>
        <pc:spChg chg="add mod">
          <ac:chgData name="wanda wibisono" userId="7688c47db560505e" providerId="LiveId" clId="{E79F3BBF-EF41-48BD-BE5B-D3FDAF4FAE94}" dt="2022-11-25T04:34:52.972" v="132" actId="1035"/>
          <ac:spMkLst>
            <pc:docMk/>
            <pc:sldMk cId="215672958" sldId="321"/>
            <ac:spMk id="30" creationId="{B18EEBB6-9B6A-B648-78B7-68A1C9F67AD3}"/>
          </ac:spMkLst>
        </pc:spChg>
        <pc:spChg chg="add mod">
          <ac:chgData name="wanda wibisono" userId="7688c47db560505e" providerId="LiveId" clId="{E79F3BBF-EF41-48BD-BE5B-D3FDAF4FAE94}" dt="2022-11-25T04:34:52.972" v="132" actId="1035"/>
          <ac:spMkLst>
            <pc:docMk/>
            <pc:sldMk cId="215672958" sldId="321"/>
            <ac:spMk id="31" creationId="{34EB36F7-E638-EBEB-382D-709AF589109D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32" creationId="{793B5BD9-4D60-5338-5E9D-88D24AFB3E19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33" creationId="{959ACFA6-2FE8-9191-B5FE-165C21AB83F5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34" creationId="{9F147C2C-FB49-ABCD-6AAA-BB722599A0EF}"/>
          </ac:spMkLst>
        </pc:spChg>
        <pc:spChg chg="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37" creationId="{8B2171EE-A821-1363-F915-459F934484FD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40" creationId="{83BDA3DF-B3A4-1252-303A-78D1A876783E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41" creationId="{1CB01A9C-8465-92C6-AEC2-F0507A1A215B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44" creationId="{3C9F5949-9D92-8D9E-08B7-EE5C4576A820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45" creationId="{FB43955A-EFEC-FB1E-0608-8FE5F989E3EB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46" creationId="{27743396-4B17-1F28-C822-254FF1907BA2}"/>
          </ac:spMkLst>
        </pc:spChg>
        <pc:spChg chg="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50" creationId="{4E09E326-F286-2ED1-6C3B-3897BFABDEE4}"/>
          </ac:spMkLst>
        </pc:spChg>
        <pc:spChg chg="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51" creationId="{76AB5760-4C73-352B-6F39-9D1CFFC82848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57" creationId="{B928C285-9CE5-95EC-046B-FC8F247D6D3F}"/>
          </ac:spMkLst>
        </pc:spChg>
        <pc:spChg chg="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61" creationId="{A8CE03B3-D7B6-144A-28B9-A8BAC02A3582}"/>
          </ac:spMkLst>
        </pc:spChg>
        <pc:spChg chg="add mod">
          <ac:chgData name="wanda wibisono" userId="7688c47db560505e" providerId="LiveId" clId="{E79F3BBF-EF41-48BD-BE5B-D3FDAF4FAE94}" dt="2022-11-25T04:35:18.020" v="153" actId="1035"/>
          <ac:spMkLst>
            <pc:docMk/>
            <pc:sldMk cId="215672958" sldId="321"/>
            <ac:spMk id="64" creationId="{A29A49F6-DE79-7B38-8775-62300FEB8726}"/>
          </ac:spMkLst>
        </pc:spChg>
        <pc:grpChg chg="add mod">
          <ac:chgData name="wanda wibisono" userId="7688c47db560505e" providerId="LiveId" clId="{E79F3BBF-EF41-48BD-BE5B-D3FDAF4FAE94}" dt="2022-11-25T04:34:38.993" v="127" actId="1035"/>
          <ac:grpSpMkLst>
            <pc:docMk/>
            <pc:sldMk cId="215672958" sldId="321"/>
            <ac:grpSpMk id="10" creationId="{9F3FFB66-4D9D-C914-B075-34C4C24FF37E}"/>
          </ac:grpSpMkLst>
        </pc:grpChg>
        <pc:grpChg chg="add mod">
          <ac:chgData name="wanda wibisono" userId="7688c47db560505e" providerId="LiveId" clId="{E79F3BBF-EF41-48BD-BE5B-D3FDAF4FAE94}" dt="2022-11-25T04:34:38.993" v="127" actId="1035"/>
          <ac:grpSpMkLst>
            <pc:docMk/>
            <pc:sldMk cId="215672958" sldId="321"/>
            <ac:grpSpMk id="16" creationId="{57E083BD-E583-931D-7DA9-ADBA22D5863E}"/>
          </ac:grpSpMkLst>
        </pc:grpChg>
        <pc:grpChg chg="add mod">
          <ac:chgData name="wanda wibisono" userId="7688c47db560505e" providerId="LiveId" clId="{E79F3BBF-EF41-48BD-BE5B-D3FDAF4FAE94}" dt="2022-11-25T04:35:18.020" v="153" actId="1035"/>
          <ac:grpSpMkLst>
            <pc:docMk/>
            <pc:sldMk cId="215672958" sldId="321"/>
            <ac:grpSpMk id="35" creationId="{353FF24E-4C62-2CF7-9444-0B43F20B4EAA}"/>
          </ac:grpSpMkLst>
        </pc:grpChg>
        <pc:grpChg chg="mod">
          <ac:chgData name="wanda wibisono" userId="7688c47db560505e" providerId="LiveId" clId="{E79F3BBF-EF41-48BD-BE5B-D3FDAF4FAE94}" dt="2022-11-25T04:35:18.020" v="153" actId="1035"/>
          <ac:grpSpMkLst>
            <pc:docMk/>
            <pc:sldMk cId="215672958" sldId="321"/>
            <ac:grpSpMk id="36" creationId="{E0668E7D-4252-82C6-B2A0-59521D531DE4}"/>
          </ac:grpSpMkLst>
        </pc:grpChg>
        <pc:grpChg chg="add mod">
          <ac:chgData name="wanda wibisono" userId="7688c47db560505e" providerId="LiveId" clId="{E79F3BBF-EF41-48BD-BE5B-D3FDAF4FAE94}" dt="2022-11-25T04:35:18.020" v="153" actId="1035"/>
          <ac:grpSpMkLst>
            <pc:docMk/>
            <pc:sldMk cId="215672958" sldId="321"/>
            <ac:grpSpMk id="49" creationId="{D234C44C-B2B0-3983-F426-4B00C151B9CE}"/>
          </ac:grpSpMkLst>
        </pc:grpChg>
        <pc:grpChg chg="add mod">
          <ac:chgData name="wanda wibisono" userId="7688c47db560505e" providerId="LiveId" clId="{E79F3BBF-EF41-48BD-BE5B-D3FDAF4FAE94}" dt="2022-11-25T04:35:18.020" v="153" actId="1035"/>
          <ac:grpSpMkLst>
            <pc:docMk/>
            <pc:sldMk cId="215672958" sldId="321"/>
            <ac:grpSpMk id="59" creationId="{571D5F6C-6E61-1F5F-2C08-3D6CE6CC825D}"/>
          </ac:grpSpMkLst>
        </pc:grpChg>
        <pc:grpChg chg="mod">
          <ac:chgData name="wanda wibisono" userId="7688c47db560505e" providerId="LiveId" clId="{E79F3BBF-EF41-48BD-BE5B-D3FDAF4FAE94}" dt="2022-11-25T04:35:18.020" v="153" actId="1035"/>
          <ac:grpSpMkLst>
            <pc:docMk/>
            <pc:sldMk cId="215672958" sldId="321"/>
            <ac:grpSpMk id="60" creationId="{41184ED6-7FEA-E58F-53F7-8F02F062E0D0}"/>
          </ac:grpSpMkLst>
        </pc:grp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6" creationId="{6B58C318-541C-6C3A-344E-49E047904631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7" creationId="{F27053EA-1BC3-7A17-D47D-A5CBF25900C3}"/>
          </ac:picMkLst>
        </pc:picChg>
        <pc:picChg chg="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11" creationId="{D79AF8C6-4B7E-7AAC-8A6C-E8D5C1356B89}"/>
          </ac:picMkLst>
        </pc:picChg>
        <pc:picChg chg="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13" creationId="{DC6D5549-246E-C657-DAE6-9DE3DE7B6313}"/>
          </ac:picMkLst>
        </pc:picChg>
        <pc:picChg chg="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14" creationId="{D196C7F5-B674-C9F6-91C5-C23570CBAB04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15" creationId="{C0C99997-EA1A-0C57-D1A9-CAEB8FC1A781}"/>
          </ac:picMkLst>
        </pc:picChg>
        <pc:picChg chg="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17" creationId="{903F20FA-F02A-6A87-9864-C1CE28C2EA36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19" creationId="{6572E260-AA2D-3B3D-FEDC-53D9055728F6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20" creationId="{81BF9A11-9AC5-FF40-73BB-65FC799431AF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21" creationId="{04D4BFC3-628E-18F1-9A58-C77E8ED93250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22" creationId="{0EB8B0C5-8EEB-0367-0167-E514F35E9DA4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23" creationId="{9416D30B-CFD4-2FE6-F5E2-E25AD5907A92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24" creationId="{730F044C-3288-0F8C-7DFC-3E413CAB07CE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25" creationId="{3C9A2294-A8F9-D710-D3C5-0B3654EAA907}"/>
          </ac:picMkLst>
        </pc:picChg>
        <pc:picChg chg="add mod">
          <ac:chgData name="wanda wibisono" userId="7688c47db560505e" providerId="LiveId" clId="{E79F3BBF-EF41-48BD-BE5B-D3FDAF4FAE94}" dt="2022-11-25T04:34:38.993" v="127" actId="1035"/>
          <ac:picMkLst>
            <pc:docMk/>
            <pc:sldMk cId="215672958" sldId="321"/>
            <ac:picMk id="27" creationId="{AF4D3064-43A4-6D21-8D82-33521A87C7D1}"/>
          </ac:picMkLst>
        </pc:picChg>
        <pc:picChg chg="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38" creationId="{9321A1FF-4FE5-25DD-39AD-9919C33AA918}"/>
          </ac:picMkLst>
        </pc:picChg>
        <pc:picChg chg="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39" creationId="{944E89E3-2163-0AF1-E8D6-F7F4465175D0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42" creationId="{01148240-9982-B1D1-2651-45BF5499C79D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43" creationId="{BC27F363-DF90-9705-F9A6-C68DCC729119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47" creationId="{405C3A37-CF06-3371-00EA-8FB2ABCE6267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48" creationId="{33539112-109C-AE7F-4D5C-E3F2D339D912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52" creationId="{D687D8A7-BB2F-F51B-592F-3B5B56DC9009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53" creationId="{E5025E40-4C42-B2C9-C45F-41FFB6780848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54" creationId="{5B4503F7-CD0B-0A94-856F-96CE14FCEA8A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55" creationId="{CFAC269C-EADA-578C-CC5A-854B07F17FCD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56" creationId="{C1386454-8FD7-D3B0-6A9C-08B74B050436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58" creationId="{716EBEA1-B99A-737E-35B9-3C5CDE2FE305}"/>
          </ac:picMkLst>
        </pc:picChg>
        <pc:picChg chg="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62" creationId="{88A88EEA-7D1A-E51B-CC95-E1E84A89C138}"/>
          </ac:picMkLst>
        </pc:picChg>
        <pc:picChg chg="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63" creationId="{77322289-919E-5405-47DE-D6C6210F86D3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65" creationId="{81E260BC-BE1D-27AC-E652-E82CD86E2966}"/>
          </ac:picMkLst>
        </pc:picChg>
        <pc:picChg chg="add mod">
          <ac:chgData name="wanda wibisono" userId="7688c47db560505e" providerId="LiveId" clId="{E79F3BBF-EF41-48BD-BE5B-D3FDAF4FAE94}" dt="2022-11-25T04:35:18.020" v="153" actId="1035"/>
          <ac:picMkLst>
            <pc:docMk/>
            <pc:sldMk cId="215672958" sldId="321"/>
            <ac:picMk id="66" creationId="{80D33A7F-56C7-49D4-09C4-2B3CAB0B97FF}"/>
          </ac:picMkLst>
        </pc:picChg>
      </pc:sldChg>
      <pc:sldChg chg="addSp modSp add mod">
        <pc:chgData name="wanda wibisono" userId="7688c47db560505e" providerId="LiveId" clId="{E79F3BBF-EF41-48BD-BE5B-D3FDAF4FAE94}" dt="2022-11-25T04:38:18.899" v="266" actId="1076"/>
        <pc:sldMkLst>
          <pc:docMk/>
          <pc:sldMk cId="2752640557" sldId="322"/>
        </pc:sldMkLst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" creationId="{909DF9FD-A5AA-B0F6-72AB-8331B0FC8EF8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3" creationId="{8AF00331-5BE2-03AA-2447-6DD2B36A5A00}"/>
          </ac:spMkLst>
        </pc:spChg>
        <pc:spChg chg="mod">
          <ac:chgData name="wanda wibisono" userId="7688c47db560505e" providerId="LiveId" clId="{E79F3BBF-EF41-48BD-BE5B-D3FDAF4FAE94}" dt="2022-11-25T04:35:38.484" v="161"/>
          <ac:spMkLst>
            <pc:docMk/>
            <pc:sldMk cId="2752640557" sldId="322"/>
            <ac:spMk id="5" creationId="{8148F0FA-4363-3ED9-8635-29C660034CAC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6" creationId="{1E98FBB5-F192-C7AC-A2DE-5D76E953EF62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7" creationId="{D68F4A55-B41F-824F-6F41-63D1C8BFB511}"/>
          </ac:spMkLst>
        </pc:spChg>
        <pc:spChg chg="mod">
          <ac:chgData name="wanda wibisono" userId="7688c47db560505e" providerId="LiveId" clId="{E79F3BBF-EF41-48BD-BE5B-D3FDAF4FAE94}" dt="2022-11-25T04:36:10.890" v="162"/>
          <ac:spMkLst>
            <pc:docMk/>
            <pc:sldMk cId="2752640557" sldId="322"/>
            <ac:spMk id="9" creationId="{66EA3DF7-ECF5-B496-4CEC-79FBA2CFA899}"/>
          </ac:spMkLst>
        </pc:spChg>
        <pc:spChg chg="mod">
          <ac:chgData name="wanda wibisono" userId="7688c47db560505e" providerId="LiveId" clId="{E79F3BBF-EF41-48BD-BE5B-D3FDAF4FAE94}" dt="2022-11-25T04:36:10.890" v="162"/>
          <ac:spMkLst>
            <pc:docMk/>
            <pc:sldMk cId="2752640557" sldId="322"/>
            <ac:spMk id="10" creationId="{B867971A-66E8-BB11-E3EC-63459A885B8F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11" creationId="{BD2AAB6B-CC2D-B180-D795-DE4BDC9D8214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13" creationId="{189EB6EC-9A70-4A00-46A1-CB9F33BD1D37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14" creationId="{700DE29B-091F-4483-39DD-92AD0C85C553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15" creationId="{AC7BFC2D-E6DC-2A04-52AF-27CE2369C969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16" creationId="{C57E2948-0365-93B0-3B33-E1259B0199A5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17" creationId="{D808BB1D-F921-5CD4-F2E4-666AD4DEEB21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18" creationId="{48B1BDD8-4DB1-5E42-64F9-3E17982154D8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19" creationId="{1B1304A2-E2A1-3AB9-68C3-5A7E1A712341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0" creationId="{8CCCBA0F-A5C4-C4FA-7261-2D00C387D136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1" creationId="{0E1D27ED-E761-684C-6BF8-5EB9884B92F4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2" creationId="{62D45641-7EDA-350F-8509-503FE7712E88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3" creationId="{DB079047-E557-E291-4322-4E83C8311525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4" creationId="{682157D4-0E19-29FE-6C1C-A52140C1814E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5" creationId="{4F6DF50B-4659-1BEF-2252-DE28B6CE7A2B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6" creationId="{4FEFA07C-F86A-4ED7-5030-7ADC866C4EA5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7" creationId="{8EDA8282-D66D-A2C1-5178-CE0C3355A21D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8" creationId="{A0BDB298-C21B-C4EF-F63F-1B882546CF82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29" creationId="{60892C39-4566-2D6D-DDEA-E9F04817F192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30" creationId="{CCD2192D-3E64-F5E5-4DAA-1566AD5DE960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31" creationId="{A766F7BF-88F1-077D-9022-2E63F54A0383}"/>
          </ac:spMkLst>
        </pc:spChg>
        <pc:spChg chg="mod">
          <ac:chgData name="wanda wibisono" userId="7688c47db560505e" providerId="LiveId" clId="{E79F3BBF-EF41-48BD-BE5B-D3FDAF4FAE94}" dt="2022-11-25T04:36:10.890" v="162"/>
          <ac:spMkLst>
            <pc:docMk/>
            <pc:sldMk cId="2752640557" sldId="322"/>
            <ac:spMk id="33" creationId="{9E359BD1-E7DD-76EC-F42F-28019673E468}"/>
          </ac:spMkLst>
        </pc:spChg>
        <pc:spChg chg="mod">
          <ac:chgData name="wanda wibisono" userId="7688c47db560505e" providerId="LiveId" clId="{E79F3BBF-EF41-48BD-BE5B-D3FDAF4FAE94}" dt="2022-11-25T04:36:10.890" v="162"/>
          <ac:spMkLst>
            <pc:docMk/>
            <pc:sldMk cId="2752640557" sldId="322"/>
            <ac:spMk id="34" creationId="{57C9E75C-4AEF-E7FC-6708-D368596AD7C4}"/>
          </ac:spMkLst>
        </pc:spChg>
        <pc:spChg chg="add mod">
          <ac:chgData name="wanda wibisono" userId="7688c47db560505e" providerId="LiveId" clId="{E79F3BBF-EF41-48BD-BE5B-D3FDAF4FAE94}" dt="2022-11-25T04:36:14.907" v="180" actId="1038"/>
          <ac:spMkLst>
            <pc:docMk/>
            <pc:sldMk cId="2752640557" sldId="322"/>
            <ac:spMk id="35" creationId="{31672864-2A89-C9E0-74FE-72545E7874A8}"/>
          </ac:spMkLst>
        </pc:spChg>
        <pc:spChg chg="add mod">
          <ac:chgData name="wanda wibisono" userId="7688c47db560505e" providerId="LiveId" clId="{E79F3BBF-EF41-48BD-BE5B-D3FDAF4FAE94}" dt="2022-11-25T04:36:27.227" v="200" actId="1037"/>
          <ac:spMkLst>
            <pc:docMk/>
            <pc:sldMk cId="2752640557" sldId="322"/>
            <ac:spMk id="36" creationId="{A5D05356-887B-5CE6-5F66-7E568B7DE9B7}"/>
          </ac:spMkLst>
        </pc:spChg>
        <pc:spChg chg="add mod">
          <ac:chgData name="wanda wibisono" userId="7688c47db560505e" providerId="LiveId" clId="{E79F3BBF-EF41-48BD-BE5B-D3FDAF4FAE94}" dt="2022-11-25T04:36:27.227" v="200" actId="1037"/>
          <ac:spMkLst>
            <pc:docMk/>
            <pc:sldMk cId="2752640557" sldId="322"/>
            <ac:spMk id="37" creationId="{E6F23BF0-4D49-0EC9-557E-BC575ED66B48}"/>
          </ac:spMkLst>
        </pc:spChg>
        <pc:spChg chg="add mod">
          <ac:chgData name="wanda wibisono" userId="7688c47db560505e" providerId="LiveId" clId="{E79F3BBF-EF41-48BD-BE5B-D3FDAF4FAE94}" dt="2022-11-25T04:37:36.899" v="264" actId="1035"/>
          <ac:spMkLst>
            <pc:docMk/>
            <pc:sldMk cId="2752640557" sldId="322"/>
            <ac:spMk id="38" creationId="{B3E255B4-6EDB-4ACD-47B7-D03FDAA0855E}"/>
          </ac:spMkLst>
        </pc:spChg>
        <pc:spChg chg="add mod">
          <ac:chgData name="wanda wibisono" userId="7688c47db560505e" providerId="LiveId" clId="{E79F3BBF-EF41-48BD-BE5B-D3FDAF4FAE94}" dt="2022-11-25T04:36:40.876" v="205" actId="1076"/>
          <ac:spMkLst>
            <pc:docMk/>
            <pc:sldMk cId="2752640557" sldId="322"/>
            <ac:spMk id="39" creationId="{4F1FA802-F4F3-B3C3-3232-C6CDD325459B}"/>
          </ac:spMkLst>
        </pc:spChg>
        <pc:spChg chg="add mod">
          <ac:chgData name="wanda wibisono" userId="7688c47db560505e" providerId="LiveId" clId="{E79F3BBF-EF41-48BD-BE5B-D3FDAF4FAE94}" dt="2022-11-25T04:36:36.492" v="204" actId="1076"/>
          <ac:spMkLst>
            <pc:docMk/>
            <pc:sldMk cId="2752640557" sldId="322"/>
            <ac:spMk id="40" creationId="{86297476-9E89-5FC9-8717-939EDFF4D33B}"/>
          </ac:spMkLst>
        </pc:spChg>
        <pc:spChg chg="add mod">
          <ac:chgData name="wanda wibisono" userId="7688c47db560505e" providerId="LiveId" clId="{E79F3BBF-EF41-48BD-BE5B-D3FDAF4FAE94}" dt="2022-11-25T04:36:53.642" v="228" actId="1038"/>
          <ac:spMkLst>
            <pc:docMk/>
            <pc:sldMk cId="2752640557" sldId="322"/>
            <ac:spMk id="41" creationId="{B209A95D-BF5B-60B8-9EC8-637B933DE499}"/>
          </ac:spMkLst>
        </pc:spChg>
        <pc:spChg chg="add mod">
          <ac:chgData name="wanda wibisono" userId="7688c47db560505e" providerId="LiveId" clId="{E79F3BBF-EF41-48BD-BE5B-D3FDAF4FAE94}" dt="2022-11-25T04:36:53.642" v="228" actId="1038"/>
          <ac:spMkLst>
            <pc:docMk/>
            <pc:sldMk cId="2752640557" sldId="322"/>
            <ac:spMk id="42" creationId="{1A6CA494-A4F5-2F6C-4ECF-19EBE47691BE}"/>
          </ac:spMkLst>
        </pc:spChg>
        <pc:spChg chg="add mod">
          <ac:chgData name="wanda wibisono" userId="7688c47db560505e" providerId="LiveId" clId="{E79F3BBF-EF41-48BD-BE5B-D3FDAF4FAE94}" dt="2022-11-25T04:37:01.635" v="230" actId="1076"/>
          <ac:spMkLst>
            <pc:docMk/>
            <pc:sldMk cId="2752640557" sldId="322"/>
            <ac:spMk id="43" creationId="{CA794DFE-331B-635C-47D1-8C529B105E6F}"/>
          </ac:spMkLst>
        </pc:spChg>
        <pc:spChg chg="add mod">
          <ac:chgData name="wanda wibisono" userId="7688c47db560505e" providerId="LiveId" clId="{E79F3BBF-EF41-48BD-BE5B-D3FDAF4FAE94}" dt="2022-11-25T04:37:08.110" v="232" actId="1076"/>
          <ac:spMkLst>
            <pc:docMk/>
            <pc:sldMk cId="2752640557" sldId="322"/>
            <ac:spMk id="44" creationId="{35D69BAB-B880-FCA3-CCA9-9876A9E9D538}"/>
          </ac:spMkLst>
        </pc:spChg>
        <pc:spChg chg="add mod">
          <ac:chgData name="wanda wibisono" userId="7688c47db560505e" providerId="LiveId" clId="{E79F3BBF-EF41-48BD-BE5B-D3FDAF4FAE94}" dt="2022-11-25T04:37:16.006" v="249" actId="1035"/>
          <ac:spMkLst>
            <pc:docMk/>
            <pc:sldMk cId="2752640557" sldId="322"/>
            <ac:spMk id="45" creationId="{ABFFE776-D361-A157-4B5D-44459A895114}"/>
          </ac:spMkLst>
        </pc:spChg>
        <pc:spChg chg="add mod">
          <ac:chgData name="wanda wibisono" userId="7688c47db560505e" providerId="LiveId" clId="{E79F3BBF-EF41-48BD-BE5B-D3FDAF4FAE94}" dt="2022-11-25T04:37:16.006" v="249" actId="1035"/>
          <ac:spMkLst>
            <pc:docMk/>
            <pc:sldMk cId="2752640557" sldId="322"/>
            <ac:spMk id="46" creationId="{C9D2BDFB-0DEA-A8B0-D934-182F799E7833}"/>
          </ac:spMkLst>
        </pc:spChg>
        <pc:spChg chg="add mod">
          <ac:chgData name="wanda wibisono" userId="7688c47db560505e" providerId="LiveId" clId="{E79F3BBF-EF41-48BD-BE5B-D3FDAF4FAE94}" dt="2022-11-25T04:37:21.478" v="251" actId="1076"/>
          <ac:spMkLst>
            <pc:docMk/>
            <pc:sldMk cId="2752640557" sldId="322"/>
            <ac:spMk id="47" creationId="{0BE4797E-4B8B-EAC3-58A3-A9CDAE56D7C9}"/>
          </ac:spMkLst>
        </pc:spChg>
        <pc:spChg chg="add mod">
          <ac:chgData name="wanda wibisono" userId="7688c47db560505e" providerId="LiveId" clId="{E79F3BBF-EF41-48BD-BE5B-D3FDAF4FAE94}" dt="2022-11-25T04:37:24.746" v="253" actId="1076"/>
          <ac:spMkLst>
            <pc:docMk/>
            <pc:sldMk cId="2752640557" sldId="322"/>
            <ac:spMk id="48" creationId="{B26F2DE6-8914-3171-4F8D-679DC03DCEE5}"/>
          </ac:spMkLst>
        </pc:spChg>
        <pc:spChg chg="add mod">
          <ac:chgData name="wanda wibisono" userId="7688c47db560505e" providerId="LiveId" clId="{E79F3BBF-EF41-48BD-BE5B-D3FDAF4FAE94}" dt="2022-11-25T04:37:33.315" v="255" actId="1076"/>
          <ac:spMkLst>
            <pc:docMk/>
            <pc:sldMk cId="2752640557" sldId="322"/>
            <ac:spMk id="49" creationId="{85475282-18EB-0226-5D04-037587F021AF}"/>
          </ac:spMkLst>
        </pc:spChg>
        <pc:grpChg chg="add mod">
          <ac:chgData name="wanda wibisono" userId="7688c47db560505e" providerId="LiveId" clId="{E79F3BBF-EF41-48BD-BE5B-D3FDAF4FAE94}" dt="2022-11-25T04:36:14.907" v="180" actId="1038"/>
          <ac:grpSpMkLst>
            <pc:docMk/>
            <pc:sldMk cId="2752640557" sldId="322"/>
            <ac:grpSpMk id="8" creationId="{CBEA541C-FD77-5EE8-C6F9-81D37AF084B5}"/>
          </ac:grpSpMkLst>
        </pc:grpChg>
        <pc:grpChg chg="add mod">
          <ac:chgData name="wanda wibisono" userId="7688c47db560505e" providerId="LiveId" clId="{E79F3BBF-EF41-48BD-BE5B-D3FDAF4FAE94}" dt="2022-11-25T04:36:14.907" v="180" actId="1038"/>
          <ac:grpSpMkLst>
            <pc:docMk/>
            <pc:sldMk cId="2752640557" sldId="322"/>
            <ac:grpSpMk id="32" creationId="{D4259333-9C4D-59B4-25B1-5C8B8D4376CD}"/>
          </ac:grpSpMkLst>
        </pc:grpChg>
        <pc:picChg chg="add mod">
          <ac:chgData name="wanda wibisono" userId="7688c47db560505e" providerId="LiveId" clId="{E79F3BBF-EF41-48BD-BE5B-D3FDAF4FAE94}" dt="2022-11-25T04:38:18.899" v="266" actId="1076"/>
          <ac:picMkLst>
            <pc:docMk/>
            <pc:sldMk cId="2752640557" sldId="322"/>
            <ac:picMk id="50" creationId="{144FB1B8-C2CC-0A88-A90F-41574B7B27AF}"/>
          </ac:picMkLst>
        </pc:picChg>
      </pc:sldChg>
      <pc:sldChg chg="addSp modSp add mod">
        <pc:chgData name="wanda wibisono" userId="7688c47db560505e" providerId="LiveId" clId="{E79F3BBF-EF41-48BD-BE5B-D3FDAF4FAE94}" dt="2022-11-25T07:56:24.133" v="291" actId="1076"/>
        <pc:sldMkLst>
          <pc:docMk/>
          <pc:sldMk cId="3902573661" sldId="323"/>
        </pc:sldMkLst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2" creationId="{C1BD1904-0C02-C336-5840-1BDED8B77149}"/>
          </ac:spMkLst>
        </pc:spChg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3" creationId="{6FE4B42B-297B-5982-A334-C4888BCAFA4B}"/>
          </ac:spMkLst>
        </pc:spChg>
        <pc:spChg chg="mod">
          <ac:chgData name="wanda wibisono" userId="7688c47db560505e" providerId="LiveId" clId="{E79F3BBF-EF41-48BD-BE5B-D3FDAF4FAE94}" dt="2022-11-25T04:39:06.769" v="272" actId="113"/>
          <ac:spMkLst>
            <pc:docMk/>
            <pc:sldMk cId="3902573661" sldId="323"/>
            <ac:spMk id="5" creationId="{8148F0FA-4363-3ED9-8635-29C660034CAC}"/>
          </ac:spMkLst>
        </pc:spChg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6" creationId="{10A596F6-5A0B-E568-C5FA-E0CDE441A1C4}"/>
          </ac:spMkLst>
        </pc:spChg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7" creationId="{9BE65D69-E329-1F2B-6EAA-82E81D1BCECE}"/>
          </ac:spMkLst>
        </pc:spChg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8" creationId="{36B7B680-ACDA-57D6-58A2-1EF48DF7EDFB}"/>
          </ac:spMkLst>
        </pc:spChg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9" creationId="{102F5A12-ACD4-0C92-328C-165646229673}"/>
          </ac:spMkLst>
        </pc:spChg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10" creationId="{C4927CDB-CA66-415E-A1ED-30D10E39378E}"/>
          </ac:spMkLst>
        </pc:spChg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11" creationId="{5FF5E691-6BE4-CC15-13D8-23570FC32952}"/>
          </ac:spMkLst>
        </pc:spChg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13" creationId="{B741B483-CD07-DE01-AABA-94B5E500BA77}"/>
          </ac:spMkLst>
        </pc:spChg>
        <pc:spChg chg="add mod">
          <ac:chgData name="wanda wibisono" userId="7688c47db560505e" providerId="LiveId" clId="{E79F3BBF-EF41-48BD-BE5B-D3FDAF4FAE94}" dt="2022-11-25T04:39:30.554" v="289" actId="1035"/>
          <ac:spMkLst>
            <pc:docMk/>
            <pc:sldMk cId="3902573661" sldId="323"/>
            <ac:spMk id="14" creationId="{93944F23-374E-5A3A-3EAB-E4D29AC53CBB}"/>
          </ac:spMkLst>
        </pc:sp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15" creationId="{CDE4C9E1-3E30-C0E4-FA01-D509072698C1}"/>
          </ac:picMkLst>
        </pc:pic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16" creationId="{198A10E8-48EC-76AE-0209-50B7C327F43A}"/>
          </ac:picMkLst>
        </pc:pic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17" creationId="{007FC131-46D5-86A8-A03A-6DE873E185B9}"/>
          </ac:picMkLst>
        </pc:pic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18" creationId="{9A35A56F-B748-EBBC-F4D8-A5C31C3DEB6B}"/>
          </ac:picMkLst>
        </pc:pic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19" creationId="{D548B51A-1E77-38B1-EA2E-50768376565B}"/>
          </ac:picMkLst>
        </pc:pic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20" creationId="{D909F7CC-B2C7-24B9-E1D3-B23D82E46113}"/>
          </ac:picMkLst>
        </pc:pic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21" creationId="{A598CBBE-14D1-8CE2-59C4-EC923900B33C}"/>
          </ac:picMkLst>
        </pc:pic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22" creationId="{E44C8B65-06C1-0BA5-DE8F-B8617D4EF471}"/>
          </ac:picMkLst>
        </pc:pic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23" creationId="{37DAB87D-918A-C688-7F5E-C8D75BED7390}"/>
          </ac:picMkLst>
        </pc:picChg>
        <pc:picChg chg="add mod">
          <ac:chgData name="wanda wibisono" userId="7688c47db560505e" providerId="LiveId" clId="{E79F3BBF-EF41-48BD-BE5B-D3FDAF4FAE94}" dt="2022-11-25T04:39:30.554" v="289" actId="1035"/>
          <ac:picMkLst>
            <pc:docMk/>
            <pc:sldMk cId="3902573661" sldId="323"/>
            <ac:picMk id="24" creationId="{9020E6BB-998D-2FA4-30B8-4D5163A070BF}"/>
          </ac:picMkLst>
        </pc:picChg>
        <pc:picChg chg="add mod">
          <ac:chgData name="wanda wibisono" userId="7688c47db560505e" providerId="LiveId" clId="{E79F3BBF-EF41-48BD-BE5B-D3FDAF4FAE94}" dt="2022-11-25T07:56:24.133" v="291" actId="1076"/>
          <ac:picMkLst>
            <pc:docMk/>
            <pc:sldMk cId="3902573661" sldId="323"/>
            <ac:picMk id="25" creationId="{A8186069-606A-38E7-DAB0-3EEC50002330}"/>
          </ac:picMkLst>
        </pc:picChg>
      </pc:sldChg>
      <pc:sldChg chg="addSp modSp add mod">
        <pc:chgData name="wanda wibisono" userId="7688c47db560505e" providerId="LiveId" clId="{E79F3BBF-EF41-48BD-BE5B-D3FDAF4FAE94}" dt="2022-11-25T07:56:58.075" v="309" actId="1036"/>
        <pc:sldMkLst>
          <pc:docMk/>
          <pc:sldMk cId="3196618017" sldId="324"/>
        </pc:sldMkLst>
        <pc:spChg chg="mod">
          <ac:chgData name="wanda wibisono" userId="7688c47db560505e" providerId="LiveId" clId="{E79F3BBF-EF41-48BD-BE5B-D3FDAF4FAE94}" dt="2022-11-25T07:56:41.699" v="294"/>
          <ac:spMkLst>
            <pc:docMk/>
            <pc:sldMk cId="3196618017" sldId="324"/>
            <ac:spMk id="5" creationId="{8148F0FA-4363-3ED9-8635-29C660034CAC}"/>
          </ac:spMkLst>
        </pc:spChg>
        <pc:spChg chg="add mod">
          <ac:chgData name="wanda wibisono" userId="7688c47db560505e" providerId="LiveId" clId="{E79F3BBF-EF41-48BD-BE5B-D3FDAF4FAE94}" dt="2022-11-25T07:56:58.075" v="309" actId="1036"/>
          <ac:spMkLst>
            <pc:docMk/>
            <pc:sldMk cId="3196618017" sldId="324"/>
            <ac:spMk id="8" creationId="{3595236F-44CE-E457-9FD3-4320AE5204DF}"/>
          </ac:spMkLst>
        </pc:spChg>
        <pc:spChg chg="add mod">
          <ac:chgData name="wanda wibisono" userId="7688c47db560505e" providerId="LiveId" clId="{E79F3BBF-EF41-48BD-BE5B-D3FDAF4FAE94}" dt="2022-11-25T07:56:58.075" v="309" actId="1036"/>
          <ac:spMkLst>
            <pc:docMk/>
            <pc:sldMk cId="3196618017" sldId="324"/>
            <ac:spMk id="13" creationId="{C5F247A6-2BB7-B6C0-A21F-CA0635DAA45F}"/>
          </ac:spMkLst>
        </pc:spChg>
        <pc:spChg chg="add mod">
          <ac:chgData name="wanda wibisono" userId="7688c47db560505e" providerId="LiveId" clId="{E79F3BBF-EF41-48BD-BE5B-D3FDAF4FAE94}" dt="2022-11-25T07:56:58.075" v="309" actId="1036"/>
          <ac:spMkLst>
            <pc:docMk/>
            <pc:sldMk cId="3196618017" sldId="324"/>
            <ac:spMk id="18" creationId="{7713B48A-2473-49AC-4E56-A354373D8C2A}"/>
          </ac:spMkLst>
        </pc:spChg>
        <pc:spChg chg="add mod">
          <ac:chgData name="wanda wibisono" userId="7688c47db560505e" providerId="LiveId" clId="{E79F3BBF-EF41-48BD-BE5B-D3FDAF4FAE94}" dt="2022-11-25T07:56:58.075" v="309" actId="1036"/>
          <ac:spMkLst>
            <pc:docMk/>
            <pc:sldMk cId="3196618017" sldId="324"/>
            <ac:spMk id="22" creationId="{B93575EB-4556-DFBD-A082-8CCAD6FA076F}"/>
          </ac:spMkLst>
        </pc:spChg>
        <pc:spChg chg="add mod">
          <ac:chgData name="wanda wibisono" userId="7688c47db560505e" providerId="LiveId" clId="{E79F3BBF-EF41-48BD-BE5B-D3FDAF4FAE94}" dt="2022-11-25T07:56:58.075" v="309" actId="1036"/>
          <ac:spMkLst>
            <pc:docMk/>
            <pc:sldMk cId="3196618017" sldId="324"/>
            <ac:spMk id="27" creationId="{5F7908C3-8DFA-1A0F-8DC0-75D26571B67F}"/>
          </ac:spMkLst>
        </pc:spChg>
        <pc:spChg chg="add mod">
          <ac:chgData name="wanda wibisono" userId="7688c47db560505e" providerId="LiveId" clId="{E79F3BBF-EF41-48BD-BE5B-D3FDAF4FAE94}" dt="2022-11-25T07:56:58.075" v="309" actId="1036"/>
          <ac:spMkLst>
            <pc:docMk/>
            <pc:sldMk cId="3196618017" sldId="324"/>
            <ac:spMk id="31" creationId="{45A51D8E-57EA-A9DA-A264-217FCE1F3297}"/>
          </ac:spMkLst>
        </pc:spChg>
        <pc:grpChg chg="add mod">
          <ac:chgData name="wanda wibisono" userId="7688c47db560505e" providerId="LiveId" clId="{E79F3BBF-EF41-48BD-BE5B-D3FDAF4FAE94}" dt="2022-11-25T07:56:58.075" v="309" actId="1036"/>
          <ac:grpSpMkLst>
            <pc:docMk/>
            <pc:sldMk cId="3196618017" sldId="324"/>
            <ac:grpSpMk id="2" creationId="{FA7AB41F-133C-C680-260F-2B49DD586DDC}"/>
          </ac:grpSpMkLst>
        </pc:grpChg>
        <pc:grpChg chg="add mod">
          <ac:chgData name="wanda wibisono" userId="7688c47db560505e" providerId="LiveId" clId="{E79F3BBF-EF41-48BD-BE5B-D3FDAF4FAE94}" dt="2022-11-25T07:56:58.075" v="309" actId="1036"/>
          <ac:grpSpMkLst>
            <pc:docMk/>
            <pc:sldMk cId="3196618017" sldId="324"/>
            <ac:grpSpMk id="9" creationId="{8C429AC2-0683-B817-E016-01DF66A9B028}"/>
          </ac:grpSpMkLst>
        </pc:grpChg>
        <pc:grpChg chg="add mod">
          <ac:chgData name="wanda wibisono" userId="7688c47db560505e" providerId="LiveId" clId="{E79F3BBF-EF41-48BD-BE5B-D3FDAF4FAE94}" dt="2022-11-25T07:56:58.075" v="309" actId="1036"/>
          <ac:grpSpMkLst>
            <pc:docMk/>
            <pc:sldMk cId="3196618017" sldId="324"/>
            <ac:grpSpMk id="14" creationId="{6E4C3321-793D-A29C-EA52-F1174C9077ED}"/>
          </ac:grpSpMkLst>
        </pc:grpChg>
        <pc:grpChg chg="add mod">
          <ac:chgData name="wanda wibisono" userId="7688c47db560505e" providerId="LiveId" clId="{E79F3BBF-EF41-48BD-BE5B-D3FDAF4FAE94}" dt="2022-11-25T07:56:58.075" v="309" actId="1036"/>
          <ac:grpSpMkLst>
            <pc:docMk/>
            <pc:sldMk cId="3196618017" sldId="324"/>
            <ac:grpSpMk id="19" creationId="{AEC0A6E6-3D57-ABD1-9174-FEDB3CE13E25}"/>
          </ac:grpSpMkLst>
        </pc:grpChg>
        <pc:grpChg chg="add mod">
          <ac:chgData name="wanda wibisono" userId="7688c47db560505e" providerId="LiveId" clId="{E79F3BBF-EF41-48BD-BE5B-D3FDAF4FAE94}" dt="2022-11-25T07:56:58.075" v="309" actId="1036"/>
          <ac:grpSpMkLst>
            <pc:docMk/>
            <pc:sldMk cId="3196618017" sldId="324"/>
            <ac:grpSpMk id="23" creationId="{D1C76144-9DED-66A7-BDAE-7828323055C9}"/>
          </ac:grpSpMkLst>
        </pc:grpChg>
        <pc:grpChg chg="add mod">
          <ac:chgData name="wanda wibisono" userId="7688c47db560505e" providerId="LiveId" clId="{E79F3BBF-EF41-48BD-BE5B-D3FDAF4FAE94}" dt="2022-11-25T07:56:58.075" v="309" actId="1036"/>
          <ac:grpSpMkLst>
            <pc:docMk/>
            <pc:sldMk cId="3196618017" sldId="324"/>
            <ac:grpSpMk id="28" creationId="{65930C4F-9FA4-9383-7D99-05A3288FD644}"/>
          </ac:grpSpMkLst>
        </pc:grp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3" creationId="{E906EEAE-8D4C-620F-6FAE-A50897666305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6" creationId="{389CDBAD-FB26-D357-4C8B-D940F9592E3E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7" creationId="{0F7BCACB-0720-93A3-9C86-8F11BE654368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10" creationId="{A88AD00A-1766-8325-E99D-302EA593E53E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11" creationId="{C3771F39-EF06-039E-81AA-2B9B52352FC1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15" creationId="{5D8AAEB5-E745-911A-56CA-2F154BA76909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16" creationId="{DEA18840-4CA9-19D0-4ED0-5B5FFE71A8EA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17" creationId="{9460FF50-FD11-C597-5430-2093D8156C7F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20" creationId="{E49FFAE4-4F82-D0A8-97B2-B0C0CA0EBA0B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21" creationId="{23A3095B-6041-6667-4841-BAB1B1CE2676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24" creationId="{7ED019A2-69B0-9C19-2617-777837B23AAB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25" creationId="{97755EA0-5C4D-B7A9-0D0E-EBCA0437650B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26" creationId="{E1B1F607-0378-3305-FFBA-5A5C7C98C9AE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29" creationId="{EA2F12F0-CE86-BF0C-09A0-3B9C1C703284}"/>
          </ac:picMkLst>
        </pc:picChg>
        <pc:picChg chg="mod">
          <ac:chgData name="wanda wibisono" userId="7688c47db560505e" providerId="LiveId" clId="{E79F3BBF-EF41-48BD-BE5B-D3FDAF4FAE94}" dt="2022-11-25T07:56:55.166" v="295"/>
          <ac:picMkLst>
            <pc:docMk/>
            <pc:sldMk cId="3196618017" sldId="324"/>
            <ac:picMk id="30" creationId="{5E305E60-E010-6932-C99D-1C9829489E65}"/>
          </ac:picMkLst>
        </pc:picChg>
        <pc:picChg chg="add mod">
          <ac:chgData name="wanda wibisono" userId="7688c47db560505e" providerId="LiveId" clId="{E79F3BBF-EF41-48BD-BE5B-D3FDAF4FAE94}" dt="2022-11-25T07:56:58.075" v="309" actId="1036"/>
          <ac:picMkLst>
            <pc:docMk/>
            <pc:sldMk cId="3196618017" sldId="324"/>
            <ac:picMk id="32" creationId="{86EB781B-0975-1E06-83A5-F4201448659A}"/>
          </ac:picMkLst>
        </pc:picChg>
        <pc:picChg chg="add mod">
          <ac:chgData name="wanda wibisono" userId="7688c47db560505e" providerId="LiveId" clId="{E79F3BBF-EF41-48BD-BE5B-D3FDAF4FAE94}" dt="2022-11-25T07:56:58.075" v="309" actId="1036"/>
          <ac:picMkLst>
            <pc:docMk/>
            <pc:sldMk cId="3196618017" sldId="324"/>
            <ac:picMk id="33" creationId="{F85F81BB-A1C2-E1FB-E555-E73F73D8B6B3}"/>
          </ac:picMkLst>
        </pc:picChg>
        <pc:picChg chg="add mod">
          <ac:chgData name="wanda wibisono" userId="7688c47db560505e" providerId="LiveId" clId="{E79F3BBF-EF41-48BD-BE5B-D3FDAF4FAE94}" dt="2022-11-25T07:56:58.075" v="309" actId="1036"/>
          <ac:picMkLst>
            <pc:docMk/>
            <pc:sldMk cId="3196618017" sldId="324"/>
            <ac:picMk id="34" creationId="{8717D97A-7D6E-D6BE-4E57-9FB11858CF97}"/>
          </ac:picMkLst>
        </pc:picChg>
        <pc:picChg chg="add mod">
          <ac:chgData name="wanda wibisono" userId="7688c47db560505e" providerId="LiveId" clId="{E79F3BBF-EF41-48BD-BE5B-D3FDAF4FAE94}" dt="2022-11-25T07:56:58.075" v="309" actId="1036"/>
          <ac:picMkLst>
            <pc:docMk/>
            <pc:sldMk cId="3196618017" sldId="324"/>
            <ac:picMk id="35" creationId="{C7802B25-8C64-8783-7FE4-D73210BBFD81}"/>
          </ac:picMkLst>
        </pc:picChg>
        <pc:picChg chg="add mod">
          <ac:chgData name="wanda wibisono" userId="7688c47db560505e" providerId="LiveId" clId="{E79F3BBF-EF41-48BD-BE5B-D3FDAF4FAE94}" dt="2022-11-25T07:56:58.075" v="309" actId="1036"/>
          <ac:picMkLst>
            <pc:docMk/>
            <pc:sldMk cId="3196618017" sldId="324"/>
            <ac:picMk id="36" creationId="{E464FC8B-1B3D-A936-2228-05F92DA40FE2}"/>
          </ac:picMkLst>
        </pc:picChg>
      </pc:sldChg>
      <pc:sldChg chg="addSp modSp add mod">
        <pc:chgData name="wanda wibisono" userId="7688c47db560505e" providerId="LiveId" clId="{E79F3BBF-EF41-48BD-BE5B-D3FDAF4FAE94}" dt="2022-11-25T07:58:13.763" v="331" actId="1035"/>
        <pc:sldMkLst>
          <pc:docMk/>
          <pc:sldMk cId="4064773642" sldId="325"/>
        </pc:sldMkLst>
        <pc:spChg chg="mod">
          <ac:chgData name="wanda wibisono" userId="7688c47db560505e" providerId="LiveId" clId="{E79F3BBF-EF41-48BD-BE5B-D3FDAF4FAE94}" dt="2022-11-25T07:57:50.200" v="314"/>
          <ac:spMkLst>
            <pc:docMk/>
            <pc:sldMk cId="4064773642" sldId="325"/>
            <ac:spMk id="5" creationId="{8148F0FA-4363-3ED9-8635-29C660034CAC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6" creationId="{39EF5A1D-4B74-03C2-80AD-F631EF0B795C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7" creationId="{82BC5C05-AC44-BD23-5237-33C6A8405425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8" creationId="{0286991E-5288-8989-E8C1-2449A2BAE1E7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9" creationId="{1700F92B-E2B3-0345-39E2-09B1F68C60BF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11" creationId="{10FD64C9-91EA-51C6-AE0C-A839689A4F45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13" creationId="{1E8C82DB-AA3C-B4C6-6B0C-AB0B1C4D0C81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14" creationId="{1CC3F02D-A334-7EDD-1DBD-E45ABDB4741C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16" creationId="{9EA142FE-9CA0-9B9A-6B5F-07BAB794A7B9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17" creationId="{82CF778E-5F66-8236-613C-46008D882718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18" creationId="{BFC9DC43-BB7A-8E27-3695-84D66549EA4E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20" creationId="{988BF568-D424-835A-1006-377CBCDE1240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21" creationId="{84CBC2FF-0E7B-C4D5-A8DA-06F4BDBD7EE7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22" creationId="{3D3DFD85-7E7A-9ACA-D4E4-9BD5CEEEF8EA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24" creationId="{597ACA2D-D1B9-2F3E-9135-482F588B0306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25" creationId="{1E64B11C-B2E9-E922-631A-6012E9A119E1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26" creationId="{18D50820-D27C-DAC0-3697-DF66A0899FAC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28" creationId="{B9703769-F9DB-AB34-9724-903A26DE5EC2}"/>
          </ac:spMkLst>
        </pc:spChg>
        <pc:spChg chg="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29" creationId="{DA0C28EE-CB0C-F16A-D861-EB8170F913AC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30" creationId="{0471F8CE-4591-022E-8E33-8263656CED35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31" creationId="{6DC066FB-A4AC-5A65-ECF9-C04D478146DC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32" creationId="{64C72472-C4FC-0B24-0E1E-DADBB86019AD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33" creationId="{706D1A4D-0F9F-420A-1C10-D5FD997DE6C6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34" creationId="{9656C636-4D13-8807-9B12-B009E061C55F}"/>
          </ac:spMkLst>
        </pc:spChg>
        <pc:spChg chg="add mod">
          <ac:chgData name="wanda wibisono" userId="7688c47db560505e" providerId="LiveId" clId="{E79F3BBF-EF41-48BD-BE5B-D3FDAF4FAE94}" dt="2022-11-25T07:58:13.763" v="331" actId="1035"/>
          <ac:spMkLst>
            <pc:docMk/>
            <pc:sldMk cId="4064773642" sldId="325"/>
            <ac:spMk id="35" creationId="{ADE2EAAB-813C-6C5B-80E2-72F30D611E89}"/>
          </ac:spMkLst>
        </pc:spChg>
        <pc:grpChg chg="add mod">
          <ac:chgData name="wanda wibisono" userId="7688c47db560505e" providerId="LiveId" clId="{E79F3BBF-EF41-48BD-BE5B-D3FDAF4FAE94}" dt="2022-11-25T07:58:13.763" v="331" actId="1035"/>
          <ac:grpSpMkLst>
            <pc:docMk/>
            <pc:sldMk cId="4064773642" sldId="325"/>
            <ac:grpSpMk id="3" creationId="{0F46C73A-2082-6689-51DE-5D2F84867A97}"/>
          </ac:grpSpMkLst>
        </pc:grpChg>
        <pc:grpChg chg="add mod">
          <ac:chgData name="wanda wibisono" userId="7688c47db560505e" providerId="LiveId" clId="{E79F3BBF-EF41-48BD-BE5B-D3FDAF4FAE94}" dt="2022-11-25T07:58:13.763" v="331" actId="1035"/>
          <ac:grpSpMkLst>
            <pc:docMk/>
            <pc:sldMk cId="4064773642" sldId="325"/>
            <ac:grpSpMk id="10" creationId="{E82252DF-5F14-4D21-5E61-0D990B0A06DC}"/>
          </ac:grpSpMkLst>
        </pc:grpChg>
        <pc:grpChg chg="add mod">
          <ac:chgData name="wanda wibisono" userId="7688c47db560505e" providerId="LiveId" clId="{E79F3BBF-EF41-48BD-BE5B-D3FDAF4FAE94}" dt="2022-11-25T07:58:13.763" v="331" actId="1035"/>
          <ac:grpSpMkLst>
            <pc:docMk/>
            <pc:sldMk cId="4064773642" sldId="325"/>
            <ac:grpSpMk id="15" creationId="{55CF8080-7E95-12CB-7CE9-E42FAD4BAA69}"/>
          </ac:grpSpMkLst>
        </pc:grpChg>
        <pc:grpChg chg="add mod">
          <ac:chgData name="wanda wibisono" userId="7688c47db560505e" providerId="LiveId" clId="{E79F3BBF-EF41-48BD-BE5B-D3FDAF4FAE94}" dt="2022-11-25T07:58:13.763" v="331" actId="1035"/>
          <ac:grpSpMkLst>
            <pc:docMk/>
            <pc:sldMk cId="4064773642" sldId="325"/>
            <ac:grpSpMk id="19" creationId="{701DC431-7DBB-2866-519D-9026B479C71B}"/>
          </ac:grpSpMkLst>
        </pc:grpChg>
        <pc:grpChg chg="add mod">
          <ac:chgData name="wanda wibisono" userId="7688c47db560505e" providerId="LiveId" clId="{E79F3BBF-EF41-48BD-BE5B-D3FDAF4FAE94}" dt="2022-11-25T07:58:13.763" v="331" actId="1035"/>
          <ac:grpSpMkLst>
            <pc:docMk/>
            <pc:sldMk cId="4064773642" sldId="325"/>
            <ac:grpSpMk id="23" creationId="{99AEF2E6-EE96-A941-0BC2-7962933A2529}"/>
          </ac:grpSpMkLst>
        </pc:grpChg>
        <pc:grpChg chg="add mod">
          <ac:chgData name="wanda wibisono" userId="7688c47db560505e" providerId="LiveId" clId="{E79F3BBF-EF41-48BD-BE5B-D3FDAF4FAE94}" dt="2022-11-25T07:58:13.763" v="331" actId="1035"/>
          <ac:grpSpMkLst>
            <pc:docMk/>
            <pc:sldMk cId="4064773642" sldId="325"/>
            <ac:grpSpMk id="27" creationId="{64DBD393-D79B-19D6-7B50-C2B0232904B3}"/>
          </ac:grpSpMkLst>
        </pc:grpChg>
        <pc:picChg chg="add mod">
          <ac:chgData name="wanda wibisono" userId="7688c47db560505e" providerId="LiveId" clId="{E79F3BBF-EF41-48BD-BE5B-D3FDAF4FAE94}" dt="2022-11-25T07:58:13.763" v="331" actId="1035"/>
          <ac:picMkLst>
            <pc:docMk/>
            <pc:sldMk cId="4064773642" sldId="325"/>
            <ac:picMk id="2" creationId="{F0213068-D235-E168-DB4F-19C20E320B8E}"/>
          </ac:picMkLst>
        </pc:picChg>
      </pc:sldChg>
      <pc:sldChg chg="addSp modSp add mod">
        <pc:chgData name="wanda wibisono" userId="7688c47db560505e" providerId="LiveId" clId="{E79F3BBF-EF41-48BD-BE5B-D3FDAF4FAE94}" dt="2022-11-25T07:58:39.877" v="361" actId="1035"/>
        <pc:sldMkLst>
          <pc:docMk/>
          <pc:sldMk cId="1692432986" sldId="326"/>
        </pc:sldMkLst>
        <pc:spChg chg="mod">
          <ac:chgData name="wanda wibisono" userId="7688c47db560505e" providerId="LiveId" clId="{E79F3BBF-EF41-48BD-BE5B-D3FDAF4FAE94}" dt="2022-11-25T07:58:31.278" v="336"/>
          <ac:spMkLst>
            <pc:docMk/>
            <pc:sldMk cId="1692432986" sldId="326"/>
            <ac:spMk id="5" creationId="{8148F0FA-4363-3ED9-8635-29C660034CAC}"/>
          </ac:spMkLst>
        </pc:spChg>
        <pc:picChg chg="add mod">
          <ac:chgData name="wanda wibisono" userId="7688c47db560505e" providerId="LiveId" clId="{E79F3BBF-EF41-48BD-BE5B-D3FDAF4FAE94}" dt="2022-11-25T07:58:39.877" v="361" actId="1035"/>
          <ac:picMkLst>
            <pc:docMk/>
            <pc:sldMk cId="1692432986" sldId="326"/>
            <ac:picMk id="2" creationId="{26B7A9B0-51FB-FF78-C122-343A9393C6EE}"/>
          </ac:picMkLst>
        </pc:picChg>
      </pc:sldChg>
      <pc:sldChg chg="addSp modSp add mod">
        <pc:chgData name="wanda wibisono" userId="7688c47db560505e" providerId="LiveId" clId="{E79F3BBF-EF41-48BD-BE5B-D3FDAF4FAE94}" dt="2022-11-25T07:58:59.281" v="366" actId="1076"/>
        <pc:sldMkLst>
          <pc:docMk/>
          <pc:sldMk cId="3601284796" sldId="327"/>
        </pc:sldMkLst>
        <pc:spChg chg="mod">
          <ac:chgData name="wanda wibisono" userId="7688c47db560505e" providerId="LiveId" clId="{E79F3BBF-EF41-48BD-BE5B-D3FDAF4FAE94}" dt="2022-11-25T07:58:51.604" v="364"/>
          <ac:spMkLst>
            <pc:docMk/>
            <pc:sldMk cId="3601284796" sldId="327"/>
            <ac:spMk id="5" creationId="{8148F0FA-4363-3ED9-8635-29C660034CAC}"/>
          </ac:spMkLst>
        </pc:spChg>
        <pc:picChg chg="add mod">
          <ac:chgData name="wanda wibisono" userId="7688c47db560505e" providerId="LiveId" clId="{E79F3BBF-EF41-48BD-BE5B-D3FDAF4FAE94}" dt="2022-11-25T07:58:59.281" v="366" actId="1076"/>
          <ac:picMkLst>
            <pc:docMk/>
            <pc:sldMk cId="3601284796" sldId="327"/>
            <ac:picMk id="2" creationId="{2921D7AE-677E-15D6-AF37-366F5D999C9F}"/>
          </ac:picMkLst>
        </pc:picChg>
      </pc:sldChg>
    </pc:docChg>
  </pc:docChgLst>
  <pc:docChgLst>
    <pc:chgData name="wanda wibisono" userId="7688c47db560505e" providerId="LiveId" clId="{10E1C8DC-A57C-43D7-A567-41D4A3001220}"/>
    <pc:docChg chg="custSel addSld delSld modSld">
      <pc:chgData name="wanda wibisono" userId="7688c47db560505e" providerId="LiveId" clId="{10E1C8DC-A57C-43D7-A567-41D4A3001220}" dt="2022-11-25T04:29:45.573" v="146" actId="1035"/>
      <pc:docMkLst>
        <pc:docMk/>
      </pc:docMkLst>
      <pc:sldChg chg="modSp mod">
        <pc:chgData name="wanda wibisono" userId="7688c47db560505e" providerId="LiveId" clId="{10E1C8DC-A57C-43D7-A567-41D4A3001220}" dt="2022-11-25T04:21:56.216" v="1"/>
        <pc:sldMkLst>
          <pc:docMk/>
          <pc:sldMk cId="3966697125" sldId="257"/>
        </pc:sldMkLst>
        <pc:spChg chg="mod">
          <ac:chgData name="wanda wibisono" userId="7688c47db560505e" providerId="LiveId" clId="{10E1C8DC-A57C-43D7-A567-41D4A3001220}" dt="2022-11-25T04:21:49.634" v="0"/>
          <ac:spMkLst>
            <pc:docMk/>
            <pc:sldMk cId="3966697125" sldId="257"/>
            <ac:spMk id="2" creationId="{93F3197A-80F2-BA84-61BB-9C82BD5BECD4}"/>
          </ac:spMkLst>
        </pc:spChg>
        <pc:spChg chg="mod">
          <ac:chgData name="wanda wibisono" userId="7688c47db560505e" providerId="LiveId" clId="{10E1C8DC-A57C-43D7-A567-41D4A3001220}" dt="2022-11-25T04:21:56.216" v="1"/>
          <ac:spMkLst>
            <pc:docMk/>
            <pc:sldMk cId="3966697125" sldId="257"/>
            <ac:spMk id="8" creationId="{E8DE97D8-3AB6-3E72-41F6-73FC1584F751}"/>
          </ac:spMkLst>
        </pc:spChg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3558436622" sldId="314"/>
        </pc:sldMkLst>
      </pc:sldChg>
      <pc:sldChg chg="addSp delSp modSp mod">
        <pc:chgData name="wanda wibisono" userId="7688c47db560505e" providerId="LiveId" clId="{10E1C8DC-A57C-43D7-A567-41D4A3001220}" dt="2022-11-25T04:26:24.839" v="18" actId="207"/>
        <pc:sldMkLst>
          <pc:docMk/>
          <pc:sldMk cId="2056291170" sldId="315"/>
        </pc:sldMkLst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2" creationId="{452F6F3D-F682-6F09-BA36-2F637484BDE5}"/>
          </ac:spMkLst>
        </pc:spChg>
        <pc:spChg chg="del">
          <ac:chgData name="wanda wibisono" userId="7688c47db560505e" providerId="LiveId" clId="{10E1C8DC-A57C-43D7-A567-41D4A3001220}" dt="2022-11-25T04:22:14.886" v="3" actId="478"/>
          <ac:spMkLst>
            <pc:docMk/>
            <pc:sldMk cId="2056291170" sldId="315"/>
            <ac:spMk id="3" creationId="{B357E7B4-6237-A867-EBB2-8D62AD43FBB3}"/>
          </ac:spMkLst>
        </pc:spChg>
        <pc:spChg chg="mod">
          <ac:chgData name="wanda wibisono" userId="7688c47db560505e" providerId="LiveId" clId="{10E1C8DC-A57C-43D7-A567-41D4A3001220}" dt="2022-11-25T04:25:32.487" v="7" actId="14100"/>
          <ac:spMkLst>
            <pc:docMk/>
            <pc:sldMk cId="2056291170" sldId="315"/>
            <ac:spMk id="5" creationId="{8148F0FA-4363-3ED9-8635-29C660034CAC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6" creationId="{5185A9F4-D456-7B00-08AD-FEFA2A769456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7" creationId="{CF40B577-D146-062A-EEFB-ECA341DDC987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9" creationId="{A7946C7A-FE5A-2D44-187A-C4B8A5A59A39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10" creationId="{CB138F39-0F70-B798-6E3C-34C055F88280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11" creationId="{45E55C26-E2B8-8820-19E5-E11741C6667A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4" creationId="{38EA35B5-952E-E861-89A2-D8DCAE067B40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5" creationId="{2CE6DAD6-8591-890C-5C4E-A7654F702B96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6" creationId="{2C52B2C1-7B20-3E5A-227F-40E0C3D2343D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7" creationId="{A951C6E5-7843-53F7-06DE-BE9E61BEAFE6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8" creationId="{0ED586F0-1748-C478-B7E7-6A603DC4CEA9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9" creationId="{21FDD42D-8D6E-73EC-521F-C52270F49DF7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0" creationId="{6F019DB8-01BC-4D97-952D-5C06C300FCB7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1" creationId="{7A375654-3757-E7A8-F264-615DDE8C4652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2" creationId="{C2BCCBB5-782F-DCF2-CF44-E6D90A6E5394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3" creationId="{77C01921-5F01-E445-DA30-344EE59F8D46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4" creationId="{B7AE18A7-134B-CC6E-84E4-4398C23BC53A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5" creationId="{5A4C270C-1D72-054B-1066-358DC0A3B941}"/>
          </ac:spMkLst>
        </pc:spChg>
        <pc:grpChg chg="add mod">
          <ac:chgData name="wanda wibisono" userId="7688c47db560505e" providerId="LiveId" clId="{10E1C8DC-A57C-43D7-A567-41D4A3001220}" dt="2022-11-25T04:26:06.695" v="15" actId="1038"/>
          <ac:grpSpMkLst>
            <pc:docMk/>
            <pc:sldMk cId="2056291170" sldId="315"/>
            <ac:grpSpMk id="13" creationId="{EBBD0ED5-E534-9F6C-3890-DC55FD9D7555}"/>
          </ac:grpSpMkLst>
        </pc:grpChg>
        <pc:picChg chg="del">
          <ac:chgData name="wanda wibisono" userId="7688c47db560505e" providerId="LiveId" clId="{10E1C8DC-A57C-43D7-A567-41D4A3001220}" dt="2022-11-25T04:22:14.886" v="3" actId="478"/>
          <ac:picMkLst>
            <pc:docMk/>
            <pc:sldMk cId="2056291170" sldId="315"/>
            <ac:picMk id="8" creationId="{F0DE19E3-F843-FCD0-F1DF-F97260B83210}"/>
          </ac:picMkLst>
        </pc:picChg>
        <pc:picChg chg="add mod">
          <ac:chgData name="wanda wibisono" userId="7688c47db560505e" providerId="LiveId" clId="{10E1C8DC-A57C-43D7-A567-41D4A3001220}" dt="2022-11-25T04:26:13.527" v="17" actId="167"/>
          <ac:picMkLst>
            <pc:docMk/>
            <pc:sldMk cId="2056291170" sldId="315"/>
            <ac:picMk id="26" creationId="{802B41A3-5BB7-7FAA-65B9-F153BE35975C}"/>
          </ac:picMkLst>
        </pc:picChg>
      </pc:sldChg>
      <pc:sldChg chg="addSp delSp modSp add mod">
        <pc:chgData name="wanda wibisono" userId="7688c47db560505e" providerId="LiveId" clId="{10E1C8DC-A57C-43D7-A567-41D4A3001220}" dt="2022-11-25T04:27:22.104" v="51" actId="1035"/>
        <pc:sldMkLst>
          <pc:docMk/>
          <pc:sldMk cId="445357603" sldId="316"/>
        </pc:sldMkLst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2" creationId="{452F6F3D-F682-6F09-BA36-2F637484BDE5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" creationId="{8EDA08FF-8E5C-3212-7D29-887DE300C7F6}"/>
          </ac:spMkLst>
        </pc:spChg>
        <pc:spChg chg="mod">
          <ac:chgData name="wanda wibisono" userId="7688c47db560505e" providerId="LiveId" clId="{10E1C8DC-A57C-43D7-A567-41D4A3001220}" dt="2022-11-25T04:27:00.215" v="27"/>
          <ac:spMkLst>
            <pc:docMk/>
            <pc:sldMk cId="445357603" sldId="316"/>
            <ac:spMk id="5" creationId="{8148F0FA-4363-3ED9-8635-29C660034CAC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6" creationId="{5185A9F4-D456-7B00-08AD-FEFA2A769456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7" creationId="{CF40B577-D146-062A-EEFB-ECA341DDC987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9" creationId="{A7946C7A-FE5A-2D44-187A-C4B8A5A59A39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10" creationId="{CB138F39-0F70-B798-6E3C-34C055F88280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11" creationId="{45E55C26-E2B8-8820-19E5-E11741C6667A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20" creationId="{6F019DB8-01BC-4D97-952D-5C06C300FCB7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21" creationId="{7A375654-3757-E7A8-F264-615DDE8C4652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22" creationId="{C2BCCBB5-782F-DCF2-CF44-E6D90A6E5394}"/>
          </ac:spMkLst>
        </pc:spChg>
        <pc:spChg chg="del">
          <ac:chgData name="wanda wibisono" userId="7688c47db560505e" providerId="LiveId" clId="{10E1C8DC-A57C-43D7-A567-41D4A3001220}" dt="2022-11-25T04:26:46.037" v="23" actId="478"/>
          <ac:spMkLst>
            <pc:docMk/>
            <pc:sldMk cId="445357603" sldId="316"/>
            <ac:spMk id="23" creationId="{77C01921-5F01-E445-DA30-344EE59F8D46}"/>
          </ac:spMkLst>
        </pc:spChg>
        <pc:spChg chg="del">
          <ac:chgData name="wanda wibisono" userId="7688c47db560505e" providerId="LiveId" clId="{10E1C8DC-A57C-43D7-A567-41D4A3001220}" dt="2022-11-25T04:26:46.037" v="23" actId="478"/>
          <ac:spMkLst>
            <pc:docMk/>
            <pc:sldMk cId="445357603" sldId="316"/>
            <ac:spMk id="24" creationId="{B7AE18A7-134B-CC6E-84E4-4398C23BC53A}"/>
          </ac:spMkLst>
        </pc:spChg>
        <pc:spChg chg="del">
          <ac:chgData name="wanda wibisono" userId="7688c47db560505e" providerId="LiveId" clId="{10E1C8DC-A57C-43D7-A567-41D4A3001220}" dt="2022-11-25T04:26:46.037" v="23" actId="478"/>
          <ac:spMkLst>
            <pc:docMk/>
            <pc:sldMk cId="445357603" sldId="316"/>
            <ac:spMk id="25" creationId="{5A4C270C-1D72-054B-1066-358DC0A3B941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27" creationId="{A850EDBC-0752-31E0-36F2-38761E5B10ED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28" creationId="{45D5D990-0BD7-1F35-F833-DEB73056E24C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29" creationId="{95AB0AA9-1CFC-4AAF-0410-0D09E8413CBD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0" creationId="{9949C7B9-CFE5-017D-5E84-BA0C6050235E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1" creationId="{6CE86BEF-70C2-A58E-21A0-87CD46E02E3F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2" creationId="{C75AD976-CE81-3A8B-4FEE-FC035724C585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3" creationId="{E46ECFFE-8765-FA8F-DEE6-DEA0B7C378D8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4" creationId="{9E83ED8C-F7BF-2550-3C2F-584835A47DEF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5" creationId="{3A13E33A-CE20-C318-C7FD-EB4FF185D76F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6" creationId="{BF16CCF5-1475-D2E4-9D4A-7DE1B55D2CA7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7" creationId="{49E9F1C7-2645-B590-8B9B-92BB564C7B5A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8" creationId="{80B57312-497E-93D6-FD02-783498F8AEE6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9" creationId="{06F07DA0-0C50-D32C-774B-AB77D499707B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40" creationId="{DD30FD1A-30BB-989D-BE71-788CE255EDE7}"/>
          </ac:spMkLst>
        </pc:spChg>
        <pc:grpChg chg="del">
          <ac:chgData name="wanda wibisono" userId="7688c47db560505e" providerId="LiveId" clId="{10E1C8DC-A57C-43D7-A567-41D4A3001220}" dt="2022-11-25T04:26:46.037" v="23" actId="478"/>
          <ac:grpSpMkLst>
            <pc:docMk/>
            <pc:sldMk cId="445357603" sldId="316"/>
            <ac:grpSpMk id="13" creationId="{EBBD0ED5-E534-9F6C-3890-DC55FD9D7555}"/>
          </ac:grpSpMkLst>
        </pc:grp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8" creationId="{889AC6E2-3044-2B6E-B063-375DF0819518}"/>
          </ac:picMkLst>
        </pc:picChg>
        <pc:picChg chg="del">
          <ac:chgData name="wanda wibisono" userId="7688c47db560505e" providerId="LiveId" clId="{10E1C8DC-A57C-43D7-A567-41D4A3001220}" dt="2022-11-25T04:26:46.037" v="23" actId="478"/>
          <ac:picMkLst>
            <pc:docMk/>
            <pc:sldMk cId="445357603" sldId="316"/>
            <ac:picMk id="26" creationId="{802B41A3-5BB7-7FAA-65B9-F153BE35975C}"/>
          </ac:picMkLst>
        </pc:pic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41" creationId="{4E045B3A-1C69-3696-65BC-D6109D9966D4}"/>
          </ac:picMkLst>
        </pc:pic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42" creationId="{3E9DE6A2-1F3B-593F-5C4D-0693BD1F1551}"/>
          </ac:picMkLst>
        </pc:pic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43" creationId="{07B62068-3E54-CBBC-52F4-B15626219CC7}"/>
          </ac:picMkLst>
        </pc:pic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44" creationId="{A6AFEF40-B8C6-5EE4-FDA5-EE95F894A5E9}"/>
          </ac:picMkLst>
        </pc:picChg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3117778798" sldId="316"/>
        </pc:sldMkLst>
      </pc:sldChg>
      <pc:sldChg chg="add del">
        <pc:chgData name="wanda wibisono" userId="7688c47db560505e" providerId="LiveId" clId="{10E1C8DC-A57C-43D7-A567-41D4A3001220}" dt="2022-11-25T04:27:44.717" v="55" actId="47"/>
        <pc:sldMkLst>
          <pc:docMk/>
          <pc:sldMk cId="35845419" sldId="317"/>
        </pc:sldMkLst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583848631" sldId="317"/>
        </pc:sldMkLst>
      </pc:sldChg>
      <pc:sldChg chg="add del">
        <pc:chgData name="wanda wibisono" userId="7688c47db560505e" providerId="LiveId" clId="{10E1C8DC-A57C-43D7-A567-41D4A3001220}" dt="2022-11-25T04:26:37.761" v="22" actId="47"/>
        <pc:sldMkLst>
          <pc:docMk/>
          <pc:sldMk cId="2327200012" sldId="317"/>
        </pc:sldMkLst>
      </pc:sldChg>
      <pc:sldChg chg="addSp delSp modSp add mod">
        <pc:chgData name="wanda wibisono" userId="7688c47db560505e" providerId="LiveId" clId="{10E1C8DC-A57C-43D7-A567-41D4A3001220}" dt="2022-11-25T04:28:48.604" v="102" actId="14100"/>
        <pc:sldMkLst>
          <pc:docMk/>
          <pc:sldMk cId="2404777532" sldId="317"/>
        </pc:sldMkLst>
        <pc:spChg chg="del">
          <ac:chgData name="wanda wibisono" userId="7688c47db560505e" providerId="LiveId" clId="{10E1C8DC-A57C-43D7-A567-41D4A3001220}" dt="2022-11-25T04:28:00.540" v="64" actId="478"/>
          <ac:spMkLst>
            <pc:docMk/>
            <pc:sldMk cId="2404777532" sldId="317"/>
            <ac:spMk id="2" creationId="{452F6F3D-F682-6F09-BA36-2F637484BDE5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" creationId="{B61FA038-2E47-9382-5405-0C5922ACF417}"/>
          </ac:spMkLst>
        </pc:spChg>
        <pc:spChg chg="mod">
          <ac:chgData name="wanda wibisono" userId="7688c47db560505e" providerId="LiveId" clId="{10E1C8DC-A57C-43D7-A567-41D4A3001220}" dt="2022-11-25T04:28:20.368" v="73"/>
          <ac:spMkLst>
            <pc:docMk/>
            <pc:sldMk cId="2404777532" sldId="317"/>
            <ac:spMk id="5" creationId="{8148F0FA-4363-3ED9-8635-29C660034CAC}"/>
          </ac:spMkLst>
        </pc:spChg>
        <pc:spChg chg="del">
          <ac:chgData name="wanda wibisono" userId="7688c47db560505e" providerId="LiveId" clId="{10E1C8DC-A57C-43D7-A567-41D4A3001220}" dt="2022-11-25T04:28:01.432" v="65" actId="478"/>
          <ac:spMkLst>
            <pc:docMk/>
            <pc:sldMk cId="2404777532" sldId="317"/>
            <ac:spMk id="6" creationId="{5185A9F4-D456-7B00-08AD-FEFA2A769456}"/>
          </ac:spMkLst>
        </pc:spChg>
        <pc:spChg chg="del mod">
          <ac:chgData name="wanda wibisono" userId="7688c47db560505e" providerId="LiveId" clId="{10E1C8DC-A57C-43D7-A567-41D4A3001220}" dt="2022-11-25T04:27:57.382" v="61" actId="478"/>
          <ac:spMkLst>
            <pc:docMk/>
            <pc:sldMk cId="2404777532" sldId="317"/>
            <ac:spMk id="7" creationId="{CF40B577-D146-062A-EEFB-ECA341DDC987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8" creationId="{B1B94C30-88A7-817B-E976-CB04933A23FF}"/>
          </ac:spMkLst>
        </pc:spChg>
        <pc:spChg chg="del mod">
          <ac:chgData name="wanda wibisono" userId="7688c47db560505e" providerId="LiveId" clId="{10E1C8DC-A57C-43D7-A567-41D4A3001220}" dt="2022-11-25T04:27:56.210" v="60" actId="478"/>
          <ac:spMkLst>
            <pc:docMk/>
            <pc:sldMk cId="2404777532" sldId="317"/>
            <ac:spMk id="9" creationId="{A7946C7A-FE5A-2D44-187A-C4B8A5A59A39}"/>
          </ac:spMkLst>
        </pc:spChg>
        <pc:spChg chg="del">
          <ac:chgData name="wanda wibisono" userId="7688c47db560505e" providerId="LiveId" clId="{10E1C8DC-A57C-43D7-A567-41D4A3001220}" dt="2022-11-25T04:27:58.602" v="62" actId="478"/>
          <ac:spMkLst>
            <pc:docMk/>
            <pc:sldMk cId="2404777532" sldId="317"/>
            <ac:spMk id="10" creationId="{CB138F39-0F70-B798-6E3C-34C055F88280}"/>
          </ac:spMkLst>
        </pc:spChg>
        <pc:spChg chg="del">
          <ac:chgData name="wanda wibisono" userId="7688c47db560505e" providerId="LiveId" clId="{10E1C8DC-A57C-43D7-A567-41D4A3001220}" dt="2022-11-25T04:27:59.649" v="63" actId="478"/>
          <ac:spMkLst>
            <pc:docMk/>
            <pc:sldMk cId="2404777532" sldId="317"/>
            <ac:spMk id="11" creationId="{45E55C26-E2B8-8820-19E5-E11741C6667A}"/>
          </ac:spMkLst>
        </pc:spChg>
        <pc:spChg chg="del">
          <ac:chgData name="wanda wibisono" userId="7688c47db560505e" providerId="LiveId" clId="{10E1C8DC-A57C-43D7-A567-41D4A3001220}" dt="2022-11-25T04:28:03.842" v="67" actId="478"/>
          <ac:spMkLst>
            <pc:docMk/>
            <pc:sldMk cId="2404777532" sldId="317"/>
            <ac:spMk id="20" creationId="{6F019DB8-01BC-4D97-952D-5C06C300FCB7}"/>
          </ac:spMkLst>
        </pc:spChg>
        <pc:spChg chg="del mod">
          <ac:chgData name="wanda wibisono" userId="7688c47db560505e" providerId="LiveId" clId="{10E1C8DC-A57C-43D7-A567-41D4A3001220}" dt="2022-11-25T04:28:05.500" v="68" actId="478"/>
          <ac:spMkLst>
            <pc:docMk/>
            <pc:sldMk cId="2404777532" sldId="317"/>
            <ac:spMk id="21" creationId="{7A375654-3757-E7A8-F264-615DDE8C4652}"/>
          </ac:spMkLst>
        </pc:spChg>
        <pc:spChg chg="del">
          <ac:chgData name="wanda wibisono" userId="7688c47db560505e" providerId="LiveId" clId="{10E1C8DC-A57C-43D7-A567-41D4A3001220}" dt="2022-11-25T04:28:06.532" v="69" actId="478"/>
          <ac:spMkLst>
            <pc:docMk/>
            <pc:sldMk cId="2404777532" sldId="317"/>
            <ac:spMk id="22" creationId="{C2BCCBB5-782F-DCF2-CF44-E6D90A6E5394}"/>
          </ac:spMkLst>
        </pc:spChg>
        <pc:spChg chg="del">
          <ac:chgData name="wanda wibisono" userId="7688c47db560505e" providerId="LiveId" clId="{10E1C8DC-A57C-43D7-A567-41D4A3001220}" dt="2022-11-25T04:27:53.959" v="57" actId="478"/>
          <ac:spMkLst>
            <pc:docMk/>
            <pc:sldMk cId="2404777532" sldId="317"/>
            <ac:spMk id="23" creationId="{77C01921-5F01-E445-DA30-344EE59F8D46}"/>
          </ac:spMkLst>
        </pc:spChg>
        <pc:spChg chg="del">
          <ac:chgData name="wanda wibisono" userId="7688c47db560505e" providerId="LiveId" clId="{10E1C8DC-A57C-43D7-A567-41D4A3001220}" dt="2022-11-25T04:27:53.959" v="57" actId="478"/>
          <ac:spMkLst>
            <pc:docMk/>
            <pc:sldMk cId="2404777532" sldId="317"/>
            <ac:spMk id="24" creationId="{B7AE18A7-134B-CC6E-84E4-4398C23BC53A}"/>
          </ac:spMkLst>
        </pc:spChg>
        <pc:spChg chg="del">
          <ac:chgData name="wanda wibisono" userId="7688c47db560505e" providerId="LiveId" clId="{10E1C8DC-A57C-43D7-A567-41D4A3001220}" dt="2022-11-25T04:27:53.959" v="57" actId="478"/>
          <ac:spMkLst>
            <pc:docMk/>
            <pc:sldMk cId="2404777532" sldId="317"/>
            <ac:spMk id="25" creationId="{5A4C270C-1D72-054B-1066-358DC0A3B941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27" creationId="{8430CF76-3F71-7A09-BE02-97F255DDE38C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28" creationId="{7112850E-F74B-06FA-35A7-F1C57E8D787B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29" creationId="{3565B966-DED3-9F24-7A38-2BA630B841EF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0" creationId="{1A40D07A-F6EF-D33E-8FC7-A41FAE7346A3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1" creationId="{98F0C164-27DA-70A0-EED9-7C7096124312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2" creationId="{A06D151A-60E3-F231-7BED-E48CBCA45EDE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3" creationId="{EFF5297A-7CF7-81C0-1631-EB155276A20F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4" creationId="{F7F11D23-0ED5-68C7-806F-DD01D0BF631D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5" creationId="{A53CEF6D-9FAD-17D8-176A-6FED3F23EBDE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6" creationId="{0E7FB560-1BEF-08F0-5A10-CDFB04D1A75F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7" creationId="{E726FCED-C963-A7C4-0214-CF01FD1346B6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8" creationId="{CCFB6232-8F8D-9D53-5C73-FE0449C747F2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9" creationId="{219DA072-9548-738E-69DB-D093C1345C2B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40" creationId="{81C1A3DF-1C95-2452-B505-392BA4CAC4C7}"/>
          </ac:spMkLst>
        </pc:spChg>
        <pc:grpChg chg="del">
          <ac:chgData name="wanda wibisono" userId="7688c47db560505e" providerId="LiveId" clId="{10E1C8DC-A57C-43D7-A567-41D4A3001220}" dt="2022-11-25T04:27:53.959" v="57" actId="478"/>
          <ac:grpSpMkLst>
            <pc:docMk/>
            <pc:sldMk cId="2404777532" sldId="317"/>
            <ac:grpSpMk id="13" creationId="{EBBD0ED5-E534-9F6C-3890-DC55FD9D7555}"/>
          </ac:grpSpMkLst>
        </pc:grpChg>
        <pc:picChg chg="del">
          <ac:chgData name="wanda wibisono" userId="7688c47db560505e" providerId="LiveId" clId="{10E1C8DC-A57C-43D7-A567-41D4A3001220}" dt="2022-11-25T04:27:53.959" v="57" actId="478"/>
          <ac:picMkLst>
            <pc:docMk/>
            <pc:sldMk cId="2404777532" sldId="317"/>
            <ac:picMk id="26" creationId="{802B41A3-5BB7-7FAA-65B9-F153BE35975C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1" creationId="{CC70F60D-EE0B-F5D1-7B30-622B8A145439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2" creationId="{CC600521-6205-82C5-F031-A19B2F9E90D4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3" creationId="{9178DB89-18AC-4A75-D5BC-21B9B1D93928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4" creationId="{6F51FC15-40D4-6EBE-AF35-C2C8F8F160CB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5" creationId="{A4F5BFB5-F9EA-5CA0-9011-971861D5838D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6" creationId="{794A71FA-35D3-60A1-C30B-E60888EF2422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7" creationId="{C84BD069-1185-F1F7-FD36-7D42456D1583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8" creationId="{71E48C3E-373C-6842-9F15-001622667AA3}"/>
          </ac:picMkLst>
        </pc:picChg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2921661656" sldId="318"/>
        </pc:sldMkLst>
      </pc:sldChg>
      <pc:sldChg chg="add del">
        <pc:chgData name="wanda wibisono" userId="7688c47db560505e" providerId="LiveId" clId="{10E1C8DC-A57C-43D7-A567-41D4A3001220}" dt="2022-11-25T04:26:37.761" v="22" actId="47"/>
        <pc:sldMkLst>
          <pc:docMk/>
          <pc:sldMk cId="3232712268" sldId="318"/>
        </pc:sldMkLst>
      </pc:sldChg>
      <pc:sldChg chg="add del">
        <pc:chgData name="wanda wibisono" userId="7688c47db560505e" providerId="LiveId" clId="{10E1C8DC-A57C-43D7-A567-41D4A3001220}" dt="2022-11-25T04:27:44.717" v="55" actId="47"/>
        <pc:sldMkLst>
          <pc:docMk/>
          <pc:sldMk cId="3522302666" sldId="318"/>
        </pc:sldMkLst>
      </pc:sldChg>
      <pc:sldChg chg="addSp modSp add mod">
        <pc:chgData name="wanda wibisono" userId="7688c47db560505e" providerId="LiveId" clId="{10E1C8DC-A57C-43D7-A567-41D4A3001220}" dt="2022-11-25T04:29:45.573" v="146" actId="1035"/>
        <pc:sldMkLst>
          <pc:docMk/>
          <pc:sldMk cId="4109576800" sldId="318"/>
        </pc:sldMkLst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" creationId="{6953E631-DCB5-2D0F-CE01-D9E5388F69C4}"/>
          </ac:spMkLst>
        </pc:spChg>
        <pc:spChg chg="mod">
          <ac:chgData name="wanda wibisono" userId="7688c47db560505e" providerId="LiveId" clId="{10E1C8DC-A57C-43D7-A567-41D4A3001220}" dt="2022-11-25T04:29:01.706" v="105"/>
          <ac:spMkLst>
            <pc:docMk/>
            <pc:sldMk cId="4109576800" sldId="318"/>
            <ac:spMk id="5" creationId="{8148F0FA-4363-3ED9-8635-29C660034CAC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6" creationId="{19E5D9B8-26D3-C4D4-1284-B40D47737CED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7" creationId="{BB209C8E-E8CA-1AB5-B70A-171BE3E89F4F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8" creationId="{E63494E8-C362-8C93-CF4F-9C80698DF0A5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9" creationId="{80BDDB92-5E0C-F51D-D644-17DAC74E4F9F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0" creationId="{2172B466-AF45-2847-44E6-FE9BFF51EC9A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1" creationId="{897A152C-8899-A736-A85C-67689665DB3D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3" creationId="{FC7BA0C0-A4B7-A037-937D-2460E51D9603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4" creationId="{265A6FFC-0001-1DBA-890E-4184EA5D13D0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15" creationId="{71FF9A5D-D809-62EF-FAF3-FCD2D2D17C72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7" creationId="{F189E5FC-3F24-F0B9-D424-AC59420E1178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8" creationId="{6530184E-5F4A-F2AE-BD71-1EBEA0CD5383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9" creationId="{FBAFE489-9575-8B39-6B81-5B16A1D255F4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0" creationId="{B91090A7-4C15-3408-20C5-38BF4567A795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1" creationId="{6B6EA356-8CD4-B547-59F5-776C8A1B69FD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2" creationId="{63A5EA8E-848B-BB24-B024-3FA7B834197F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3" creationId="{485C80A3-4A5C-5B97-8A97-1C3DD1C833A1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4" creationId="{EFBBEFD2-7893-9F47-0610-E03BC8313EFA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5" creationId="{740B10C9-CDEB-C159-51DD-CE0F31E76331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26" creationId="{DFAC4AA3-ED1F-A402-D4AE-2BED3AD30EA0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27" creationId="{5184CC62-9DFD-9F91-572D-E90313841920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9" creationId="{3EFCE3CB-C5A0-3B34-3260-EDB884B04DC4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0" creationId="{F2E34F6D-D44C-8993-0572-0E63561F726F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1" creationId="{A7F52817-6915-C7FF-D7B6-8BBEB62619E2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2" creationId="{10472581-772A-5802-91F4-BF59BA6A1BEA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3" creationId="{D622477A-530A-FB11-5043-FF00B8627DB5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4" creationId="{7503A28F-7710-054E-0866-3CA42B38819B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5" creationId="{BDA5B003-4E32-3941-FF46-57B464F68CA4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6" creationId="{CE2F7D29-D13C-7A0E-94F0-6041F2E5A129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7" creationId="{7CACFA86-03EB-262B-97BF-A7321880D905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38" creationId="{A247487D-2FAF-423C-094D-75C5856872E2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39" creationId="{C6A3A345-7202-1E77-26C7-B992AA3FEBCE}"/>
          </ac:spMkLst>
        </pc:spChg>
        <pc:grpChg chg="add mod">
          <ac:chgData name="wanda wibisono" userId="7688c47db560505e" providerId="LiveId" clId="{10E1C8DC-A57C-43D7-A567-41D4A3001220}" dt="2022-11-25T04:29:45.573" v="146" actId="1035"/>
          <ac:grpSpMkLst>
            <pc:docMk/>
            <pc:sldMk cId="4109576800" sldId="318"/>
            <ac:grpSpMk id="2" creationId="{FC9CAFB6-AE7C-1DEE-68BF-B7AE41C32D86}"/>
          </ac:grpSpMkLst>
        </pc:grpChg>
        <pc:grpChg chg="add mod">
          <ac:chgData name="wanda wibisono" userId="7688c47db560505e" providerId="LiveId" clId="{10E1C8DC-A57C-43D7-A567-41D4A3001220}" dt="2022-11-25T04:29:45.573" v="146" actId="1035"/>
          <ac:grpSpMkLst>
            <pc:docMk/>
            <pc:sldMk cId="4109576800" sldId="318"/>
            <ac:grpSpMk id="16" creationId="{9D5659B1-39B6-C83C-E240-AC7EA1970316}"/>
          </ac:grpSpMkLst>
        </pc:grpChg>
        <pc:grpChg chg="add mod">
          <ac:chgData name="wanda wibisono" userId="7688c47db560505e" providerId="LiveId" clId="{10E1C8DC-A57C-43D7-A567-41D4A3001220}" dt="2022-11-25T04:29:45.573" v="146" actId="1035"/>
          <ac:grpSpMkLst>
            <pc:docMk/>
            <pc:sldMk cId="4109576800" sldId="318"/>
            <ac:grpSpMk id="28" creationId="{D0567FDD-11C1-A336-8CFF-66BA5C9C2DF3}"/>
          </ac:grpSpMkLst>
        </pc:grpChg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1363025185" sldId="319"/>
        </pc:sldMkLst>
      </pc:sldChg>
      <pc:sldChg chg="add del">
        <pc:chgData name="wanda wibisono" userId="7688c47db560505e" providerId="LiveId" clId="{10E1C8DC-A57C-43D7-A567-41D4A3001220}" dt="2022-11-25T04:27:44.717" v="55" actId="47"/>
        <pc:sldMkLst>
          <pc:docMk/>
          <pc:sldMk cId="2134854420" sldId="319"/>
        </pc:sldMkLst>
      </pc:sldChg>
    </pc:docChg>
  </pc:docChgLst>
  <pc:docChgLst>
    <pc:chgData name="wanda wibisono" userId="7688c47db560505e" providerId="LiveId" clId="{89B66988-0FF5-4C21-B6A5-BE5BC8DBE78B}"/>
    <pc:docChg chg="custSel modSld">
      <pc:chgData name="wanda wibisono" userId="7688c47db560505e" providerId="LiveId" clId="{89B66988-0FF5-4C21-B6A5-BE5BC8DBE78B}" dt="2022-11-22T04:26:18.282" v="3" actId="20577"/>
      <pc:docMkLst>
        <pc:docMk/>
      </pc:docMkLst>
      <pc:sldChg chg="addSp delSp modSp mod">
        <pc:chgData name="wanda wibisono" userId="7688c47db560505e" providerId="LiveId" clId="{89B66988-0FF5-4C21-B6A5-BE5BC8DBE78B}" dt="2022-11-22T04:26:18.282" v="3" actId="20577"/>
        <pc:sldMkLst>
          <pc:docMk/>
          <pc:sldMk cId="3966697125" sldId="257"/>
        </pc:sldMkLst>
        <pc:spChg chg="mod">
          <ac:chgData name="wanda wibisono" userId="7688c47db560505e" providerId="LiveId" clId="{89B66988-0FF5-4C21-B6A5-BE5BC8DBE78B}" dt="2022-11-22T04:26:18.282" v="3" actId="20577"/>
          <ac:spMkLst>
            <pc:docMk/>
            <pc:sldMk cId="3966697125" sldId="257"/>
            <ac:spMk id="2" creationId="{93F3197A-80F2-BA84-61BB-9C82BD5BECD4}"/>
          </ac:spMkLst>
        </pc:spChg>
        <pc:spChg chg="del">
          <ac:chgData name="wanda wibisono" userId="7688c47db560505e" providerId="LiveId" clId="{89B66988-0FF5-4C21-B6A5-BE5BC8DBE78B}" dt="2022-11-22T04:26:06.234" v="0" actId="478"/>
          <ac:spMkLst>
            <pc:docMk/>
            <pc:sldMk cId="3966697125" sldId="257"/>
            <ac:spMk id="4" creationId="{891F218E-0906-0BCA-E3F5-D95EC6B80A4A}"/>
          </ac:spMkLst>
        </pc:spChg>
        <pc:spChg chg="add del mod">
          <ac:chgData name="wanda wibisono" userId="7688c47db560505e" providerId="LiveId" clId="{89B66988-0FF5-4C21-B6A5-BE5BC8DBE78B}" dt="2022-11-22T04:26:13.616" v="1" actId="478"/>
          <ac:spMkLst>
            <pc:docMk/>
            <pc:sldMk cId="3966697125" sldId="257"/>
            <ac:spMk id="6" creationId="{54C64EA4-8F9B-7CE3-FA98-D4E296AAEBD5}"/>
          </ac:spMkLst>
        </pc:spChg>
      </pc:sldChg>
    </pc:docChg>
  </pc:docChgLst>
  <pc:docChgLst>
    <pc:chgData name="wanda wibisono" userId="7688c47db560505e" providerId="LiveId" clId="{49398F39-6F35-4B5C-9A6D-5FF9AF776A45}"/>
    <pc:docChg chg="undo custSel addSld delSld modSld">
      <pc:chgData name="wanda wibisono" userId="7688c47db560505e" providerId="LiveId" clId="{49398F39-6F35-4B5C-9A6D-5FF9AF776A45}" dt="2022-11-25T08:19:29.434" v="532" actId="20577"/>
      <pc:docMkLst>
        <pc:docMk/>
      </pc:docMkLst>
      <pc:sldChg chg="addSp modSp mod">
        <pc:chgData name="wanda wibisono" userId="7688c47db560505e" providerId="LiveId" clId="{49398F39-6F35-4B5C-9A6D-5FF9AF776A45}" dt="2022-11-25T08:00:55.657" v="2" actId="1076"/>
        <pc:sldMkLst>
          <pc:docMk/>
          <pc:sldMk cId="3966697125" sldId="257"/>
        </pc:sldMkLst>
        <pc:spChg chg="mod">
          <ac:chgData name="wanda wibisono" userId="7688c47db560505e" providerId="LiveId" clId="{49398F39-6F35-4B5C-9A6D-5FF9AF776A45}" dt="2022-11-25T08:00:39.299" v="0"/>
          <ac:spMkLst>
            <pc:docMk/>
            <pc:sldMk cId="3966697125" sldId="257"/>
            <ac:spMk id="2" creationId="{93F3197A-80F2-BA84-61BB-9C82BD5BECD4}"/>
          </ac:spMkLst>
        </pc:spChg>
        <pc:spChg chg="add mod">
          <ac:chgData name="wanda wibisono" userId="7688c47db560505e" providerId="LiveId" clId="{49398F39-6F35-4B5C-9A6D-5FF9AF776A45}" dt="2022-11-25T08:00:55.657" v="2" actId="1076"/>
          <ac:spMkLst>
            <pc:docMk/>
            <pc:sldMk cId="3966697125" sldId="257"/>
            <ac:spMk id="5" creationId="{96EA74C9-965E-D4BC-155C-25050C96B467}"/>
          </ac:spMkLst>
        </pc:spChg>
      </pc:sldChg>
      <pc:sldChg chg="del">
        <pc:chgData name="wanda wibisono" userId="7688c47db560505e" providerId="LiveId" clId="{49398F39-6F35-4B5C-9A6D-5FF9AF776A45}" dt="2022-11-25T08:01:31.981" v="4" actId="47"/>
        <pc:sldMkLst>
          <pc:docMk/>
          <pc:sldMk cId="4109576800" sldId="318"/>
        </pc:sldMkLst>
      </pc:sldChg>
      <pc:sldChg chg="addSp delSp modSp mod">
        <pc:chgData name="wanda wibisono" userId="7688c47db560505e" providerId="LiveId" clId="{49398F39-6F35-4B5C-9A6D-5FF9AF776A45}" dt="2022-11-25T08:02:22.191" v="58" actId="1036"/>
        <pc:sldMkLst>
          <pc:docMk/>
          <pc:sldMk cId="773164168" sldId="319"/>
        </pc:sldMkLst>
        <pc:spChg chg="mod">
          <ac:chgData name="wanda wibisono" userId="7688c47db560505e" providerId="LiveId" clId="{49398F39-6F35-4B5C-9A6D-5FF9AF776A45}" dt="2022-11-25T08:01:51.376" v="9"/>
          <ac:spMkLst>
            <pc:docMk/>
            <pc:sldMk cId="773164168" sldId="319"/>
            <ac:spMk id="5" creationId="{8148F0FA-4363-3ED9-8635-29C660034CAC}"/>
          </ac:spMkLst>
        </pc:spChg>
        <pc:spChg chg="add mod">
          <ac:chgData name="wanda wibisono" userId="7688c47db560505e" providerId="LiveId" clId="{49398F39-6F35-4B5C-9A6D-5FF9AF776A45}" dt="2022-11-25T08:02:13.936" v="36" actId="1037"/>
          <ac:spMkLst>
            <pc:docMk/>
            <pc:sldMk cId="773164168" sldId="319"/>
            <ac:spMk id="8" creationId="{FF1307AD-F412-1B80-A410-0D13F99232D2}"/>
          </ac:spMkLst>
        </pc:spChg>
        <pc:spChg chg="add 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9" creationId="{10651A01-D4DE-7DDF-0C38-545F61C1ACA7}"/>
          </ac:spMkLst>
        </pc:spChg>
        <pc:spChg chg="add 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11" creationId="{D03C52CD-22EE-0875-0E46-C3BD051FBB98}"/>
          </ac:spMkLst>
        </pc:spChg>
        <pc:spChg chg="add mod">
          <ac:chgData name="wanda wibisono" userId="7688c47db560505e" providerId="LiveId" clId="{49398F39-6F35-4B5C-9A6D-5FF9AF776A45}" dt="2022-11-25T08:02:13.936" v="36" actId="1037"/>
          <ac:spMkLst>
            <pc:docMk/>
            <pc:sldMk cId="773164168" sldId="319"/>
            <ac:spMk id="13" creationId="{EEBDDD42-23A5-BCAF-D55E-60B25CA3833C}"/>
          </ac:spMkLst>
        </pc:spChg>
        <pc:spChg chg="add mod">
          <ac:chgData name="wanda wibisono" userId="7688c47db560505e" providerId="LiveId" clId="{49398F39-6F35-4B5C-9A6D-5FF9AF776A45}" dt="2022-11-25T08:02:22.191" v="58" actId="1036"/>
          <ac:spMkLst>
            <pc:docMk/>
            <pc:sldMk cId="773164168" sldId="319"/>
            <ac:spMk id="14" creationId="{AAE894E9-82C5-1CAA-E678-0102565795E7}"/>
          </ac:spMkLst>
        </pc:spChg>
        <pc:spChg chg="add 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15" creationId="{2546C94B-B16B-CF65-790F-DD23A9CC7F70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17" creationId="{FE3C249B-315D-F0AB-4619-A148226D5450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18" creationId="{58873277-5E3C-CDC0-0F0F-79DBFBEA3A3E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19" creationId="{B1169067-D440-8161-5EDF-21A97B1D2B27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20" creationId="{D956EA14-8326-CE33-51AE-34AF6D83FF45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21" creationId="{C492C574-3A94-B802-8531-DB2C538B9547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22" creationId="{036B5723-BFC1-A658-C807-E79A27FB718C}"/>
          </ac:spMkLst>
        </pc:spChg>
        <pc:spChg chg="add mod">
          <ac:chgData name="wanda wibisono" userId="7688c47db560505e" providerId="LiveId" clId="{49398F39-6F35-4B5C-9A6D-5FF9AF776A45}" dt="2022-11-25T08:02:22.191" v="58" actId="1036"/>
          <ac:spMkLst>
            <pc:docMk/>
            <pc:sldMk cId="773164168" sldId="319"/>
            <ac:spMk id="23" creationId="{3C8443F5-43AB-29A0-F92D-D39525A145BE}"/>
          </ac:spMkLst>
        </pc:spChg>
        <pc:spChg chg="add mod">
          <ac:chgData name="wanda wibisono" userId="7688c47db560505e" providerId="LiveId" clId="{49398F39-6F35-4B5C-9A6D-5FF9AF776A45}" dt="2022-11-25T08:02:22.191" v="58" actId="1036"/>
          <ac:spMkLst>
            <pc:docMk/>
            <pc:sldMk cId="773164168" sldId="319"/>
            <ac:spMk id="24" creationId="{35EAD565-8DB8-63DC-30AF-F9CA92E0F264}"/>
          </ac:spMkLst>
        </pc:spChg>
        <pc:spChg chg="add 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26" creationId="{6C61E712-928A-D82C-27C7-EE0FC2D1B719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28" creationId="{C7270CB1-C2CB-B606-63A2-8098CAB8BA57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29" creationId="{D9B6F70E-E5CA-7D0B-C4BF-20BBEB1E81A0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30" creationId="{706CC98C-3B0B-75E6-EB0C-5ECCB7E57369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31" creationId="{9AD13638-B78E-7D00-D011-2CB4E2251B35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32" creationId="{3F9F1261-1A61-7480-AFC4-939910C65343}"/>
          </ac:spMkLst>
        </pc:spChg>
        <pc:spChg chg="mod">
          <ac:chgData name="wanda wibisono" userId="7688c47db560505e" providerId="LiveId" clId="{49398F39-6F35-4B5C-9A6D-5FF9AF776A45}" dt="2022-11-25T08:02:03.257" v="26" actId="1035"/>
          <ac:spMkLst>
            <pc:docMk/>
            <pc:sldMk cId="773164168" sldId="319"/>
            <ac:spMk id="33" creationId="{735C2444-73A7-81CA-7C53-32CE2CB5B46E}"/>
          </ac:spMkLst>
        </pc:spChg>
        <pc:grpChg chg="del">
          <ac:chgData name="wanda wibisono" userId="7688c47db560505e" providerId="LiveId" clId="{49398F39-6F35-4B5C-9A6D-5FF9AF776A45}" dt="2022-11-25T08:01:35.031" v="6" actId="478"/>
          <ac:grpSpMkLst>
            <pc:docMk/>
            <pc:sldMk cId="773164168" sldId="319"/>
            <ac:grpSpMk id="2" creationId="{4F94FA5D-EA4C-9552-AD6C-3F4F401CF9D4}"/>
          </ac:grpSpMkLst>
        </pc:grpChg>
        <pc:grpChg chg="add mod">
          <ac:chgData name="wanda wibisono" userId="7688c47db560505e" providerId="LiveId" clId="{49398F39-6F35-4B5C-9A6D-5FF9AF776A45}" dt="2022-11-25T08:02:03.257" v="26" actId="1035"/>
          <ac:grpSpMkLst>
            <pc:docMk/>
            <pc:sldMk cId="773164168" sldId="319"/>
            <ac:grpSpMk id="16" creationId="{0BB7B0D9-A428-0500-334B-D9B83E5AECBC}"/>
          </ac:grpSpMkLst>
        </pc:grpChg>
        <pc:grpChg chg="add mod">
          <ac:chgData name="wanda wibisono" userId="7688c47db560505e" providerId="LiveId" clId="{49398F39-6F35-4B5C-9A6D-5FF9AF776A45}" dt="2022-11-25T08:02:03.257" v="26" actId="1035"/>
          <ac:grpSpMkLst>
            <pc:docMk/>
            <pc:sldMk cId="773164168" sldId="319"/>
            <ac:grpSpMk id="27" creationId="{4E323AFF-A47B-E722-2B77-6C932D9AAF2E}"/>
          </ac:grpSpMkLst>
        </pc:grpChg>
        <pc:picChg chg="del">
          <ac:chgData name="wanda wibisono" userId="7688c47db560505e" providerId="LiveId" clId="{49398F39-6F35-4B5C-9A6D-5FF9AF776A45}" dt="2022-11-25T08:01:34.249" v="5" actId="478"/>
          <ac:picMkLst>
            <pc:docMk/>
            <pc:sldMk cId="773164168" sldId="319"/>
            <ac:picMk id="7" creationId="{C38B5934-7190-665C-CD9D-B9B9DD40471A}"/>
          </ac:picMkLst>
        </pc:picChg>
        <pc:picChg chg="add mod">
          <ac:chgData name="wanda wibisono" userId="7688c47db560505e" providerId="LiveId" clId="{49398F39-6F35-4B5C-9A6D-5FF9AF776A45}" dt="2022-11-25T08:02:03.257" v="26" actId="1035"/>
          <ac:picMkLst>
            <pc:docMk/>
            <pc:sldMk cId="773164168" sldId="319"/>
            <ac:picMk id="10" creationId="{BD25FCB0-4A53-91D4-82F0-E2166CFED2C6}"/>
          </ac:picMkLst>
        </pc:picChg>
        <pc:picChg chg="add mod">
          <ac:chgData name="wanda wibisono" userId="7688c47db560505e" providerId="LiveId" clId="{49398F39-6F35-4B5C-9A6D-5FF9AF776A45}" dt="2022-11-25T08:02:13.936" v="36" actId="1037"/>
          <ac:picMkLst>
            <pc:docMk/>
            <pc:sldMk cId="773164168" sldId="319"/>
            <ac:picMk id="25" creationId="{4419D312-6F0D-41BD-0A7F-5C1AB0537FBC}"/>
          </ac:picMkLst>
        </pc:picChg>
      </pc:sldChg>
      <pc:sldChg chg="addSp delSp modSp add mod">
        <pc:chgData name="wanda wibisono" userId="7688c47db560505e" providerId="LiveId" clId="{49398F39-6F35-4B5C-9A6D-5FF9AF776A45}" dt="2022-11-25T08:19:29.434" v="532" actId="20577"/>
        <pc:sldMkLst>
          <pc:docMk/>
          <pc:sldMk cId="481827683" sldId="320"/>
        </pc:sldMkLst>
        <pc:spChg chg="mod">
          <ac:chgData name="wanda wibisono" userId="7688c47db560505e" providerId="LiveId" clId="{49398F39-6F35-4B5C-9A6D-5FF9AF776A45}" dt="2022-11-25T08:02:56.330" v="66"/>
          <ac:spMkLst>
            <pc:docMk/>
            <pc:sldMk cId="481827683" sldId="320"/>
            <ac:spMk id="3" creationId="{F84A0ED7-A14D-D637-6E22-425A87493D8C}"/>
          </ac:spMkLst>
        </pc:spChg>
        <pc:spChg chg="mod">
          <ac:chgData name="wanda wibisono" userId="7688c47db560505e" providerId="LiveId" clId="{49398F39-6F35-4B5C-9A6D-5FF9AF776A45}" dt="2022-11-25T08:19:29.434" v="532" actId="20577"/>
          <ac:spMkLst>
            <pc:docMk/>
            <pc:sldMk cId="481827683" sldId="320"/>
            <ac:spMk id="5" creationId="{8148F0FA-4363-3ED9-8635-29C660034CAC}"/>
          </ac:spMkLst>
        </pc:spChg>
        <pc:spChg chg="mod">
          <ac:chgData name="wanda wibisono" userId="7688c47db560505e" providerId="LiveId" clId="{49398F39-6F35-4B5C-9A6D-5FF9AF776A45}" dt="2022-11-25T08:02:56.330" v="66"/>
          <ac:spMkLst>
            <pc:docMk/>
            <pc:sldMk cId="481827683" sldId="320"/>
            <ac:spMk id="6" creationId="{338D34CC-01DD-7466-2F7F-1772F5808286}"/>
          </ac:spMkLst>
        </pc:spChg>
        <pc:spChg chg="add mod">
          <ac:chgData name="wanda wibisono" userId="7688c47db560505e" providerId="LiveId" clId="{49398F39-6F35-4B5C-9A6D-5FF9AF776A45}" dt="2022-11-25T08:03:06.119" v="82" actId="1035"/>
          <ac:spMkLst>
            <pc:docMk/>
            <pc:sldMk cId="481827683" sldId="320"/>
            <ac:spMk id="7" creationId="{FB42D000-1432-7F14-CD95-A57A25A71B2C}"/>
          </ac:spMkLst>
        </pc:spChg>
        <pc:spChg chg="del">
          <ac:chgData name="wanda wibisono" userId="7688c47db560505e" providerId="LiveId" clId="{49398F39-6F35-4B5C-9A6D-5FF9AF776A45}" dt="2022-11-25T08:02:41.520" v="61" actId="478"/>
          <ac:spMkLst>
            <pc:docMk/>
            <pc:sldMk cId="481827683" sldId="320"/>
            <ac:spMk id="8" creationId="{FF1307AD-F412-1B80-A410-0D13F99232D2}"/>
          </ac:spMkLst>
        </pc:spChg>
        <pc:spChg chg="del">
          <ac:chgData name="wanda wibisono" userId="7688c47db560505e" providerId="LiveId" clId="{49398F39-6F35-4B5C-9A6D-5FF9AF776A45}" dt="2022-11-25T08:02:41.520" v="61" actId="478"/>
          <ac:spMkLst>
            <pc:docMk/>
            <pc:sldMk cId="481827683" sldId="320"/>
            <ac:spMk id="9" creationId="{10651A01-D4DE-7DDF-0C38-545F61C1ACA7}"/>
          </ac:spMkLst>
        </pc:spChg>
        <pc:spChg chg="del">
          <ac:chgData name="wanda wibisono" userId="7688c47db560505e" providerId="LiveId" clId="{49398F39-6F35-4B5C-9A6D-5FF9AF776A45}" dt="2022-11-25T08:02:41.520" v="61" actId="478"/>
          <ac:spMkLst>
            <pc:docMk/>
            <pc:sldMk cId="481827683" sldId="320"/>
            <ac:spMk id="11" creationId="{D03C52CD-22EE-0875-0E46-C3BD051FBB98}"/>
          </ac:spMkLst>
        </pc:spChg>
        <pc:spChg chg="del">
          <ac:chgData name="wanda wibisono" userId="7688c47db560505e" providerId="LiveId" clId="{49398F39-6F35-4B5C-9A6D-5FF9AF776A45}" dt="2022-11-25T08:02:41.520" v="61" actId="478"/>
          <ac:spMkLst>
            <pc:docMk/>
            <pc:sldMk cId="481827683" sldId="320"/>
            <ac:spMk id="13" creationId="{EEBDDD42-23A5-BCAF-D55E-60B25CA3833C}"/>
          </ac:spMkLst>
        </pc:spChg>
        <pc:spChg chg="del">
          <ac:chgData name="wanda wibisono" userId="7688c47db560505e" providerId="LiveId" clId="{49398F39-6F35-4B5C-9A6D-5FF9AF776A45}" dt="2022-11-25T08:02:41.520" v="61" actId="478"/>
          <ac:spMkLst>
            <pc:docMk/>
            <pc:sldMk cId="481827683" sldId="320"/>
            <ac:spMk id="14" creationId="{AAE894E9-82C5-1CAA-E678-0102565795E7}"/>
          </ac:spMkLst>
        </pc:spChg>
        <pc:spChg chg="del">
          <ac:chgData name="wanda wibisono" userId="7688c47db560505e" providerId="LiveId" clId="{49398F39-6F35-4B5C-9A6D-5FF9AF776A45}" dt="2022-11-25T08:02:41.520" v="61" actId="478"/>
          <ac:spMkLst>
            <pc:docMk/>
            <pc:sldMk cId="481827683" sldId="320"/>
            <ac:spMk id="15" creationId="{2546C94B-B16B-CF65-790F-DD23A9CC7F70}"/>
          </ac:spMkLst>
        </pc:spChg>
        <pc:spChg chg="del">
          <ac:chgData name="wanda wibisono" userId="7688c47db560505e" providerId="LiveId" clId="{49398F39-6F35-4B5C-9A6D-5FF9AF776A45}" dt="2022-11-25T08:02:41.520" v="61" actId="478"/>
          <ac:spMkLst>
            <pc:docMk/>
            <pc:sldMk cId="481827683" sldId="320"/>
            <ac:spMk id="23" creationId="{3C8443F5-43AB-29A0-F92D-D39525A145BE}"/>
          </ac:spMkLst>
        </pc:spChg>
        <pc:spChg chg="del">
          <ac:chgData name="wanda wibisono" userId="7688c47db560505e" providerId="LiveId" clId="{49398F39-6F35-4B5C-9A6D-5FF9AF776A45}" dt="2022-11-25T08:02:41.520" v="61" actId="478"/>
          <ac:spMkLst>
            <pc:docMk/>
            <pc:sldMk cId="481827683" sldId="320"/>
            <ac:spMk id="24" creationId="{35EAD565-8DB8-63DC-30AF-F9CA92E0F264}"/>
          </ac:spMkLst>
        </pc:spChg>
        <pc:spChg chg="del">
          <ac:chgData name="wanda wibisono" userId="7688c47db560505e" providerId="LiveId" clId="{49398F39-6F35-4B5C-9A6D-5FF9AF776A45}" dt="2022-11-25T08:02:41.520" v="61" actId="478"/>
          <ac:spMkLst>
            <pc:docMk/>
            <pc:sldMk cId="481827683" sldId="320"/>
            <ac:spMk id="26" creationId="{6C61E712-928A-D82C-27C7-EE0FC2D1B719}"/>
          </ac:spMkLst>
        </pc:spChg>
        <pc:spChg chg="add mod">
          <ac:chgData name="wanda wibisono" userId="7688c47db560505e" providerId="LiveId" clId="{49398F39-6F35-4B5C-9A6D-5FF9AF776A45}" dt="2022-11-25T08:03:06.119" v="82" actId="1035"/>
          <ac:spMkLst>
            <pc:docMk/>
            <pc:sldMk cId="481827683" sldId="320"/>
            <ac:spMk id="34" creationId="{2EC56732-E78A-21B7-F23B-7463F06CE4EA}"/>
          </ac:spMkLst>
        </pc:spChg>
        <pc:grpChg chg="add mod">
          <ac:chgData name="wanda wibisono" userId="7688c47db560505e" providerId="LiveId" clId="{49398F39-6F35-4B5C-9A6D-5FF9AF776A45}" dt="2022-11-25T08:02:58.081" v="67" actId="1076"/>
          <ac:grpSpMkLst>
            <pc:docMk/>
            <pc:sldMk cId="481827683" sldId="320"/>
            <ac:grpSpMk id="2" creationId="{345B5391-15F0-793F-CB37-CBE40BC912FA}"/>
          </ac:grpSpMkLst>
        </pc:grpChg>
        <pc:grpChg chg="del">
          <ac:chgData name="wanda wibisono" userId="7688c47db560505e" providerId="LiveId" clId="{49398F39-6F35-4B5C-9A6D-5FF9AF776A45}" dt="2022-11-25T08:02:41.520" v="61" actId="478"/>
          <ac:grpSpMkLst>
            <pc:docMk/>
            <pc:sldMk cId="481827683" sldId="320"/>
            <ac:grpSpMk id="16" creationId="{0BB7B0D9-A428-0500-334B-D9B83E5AECBC}"/>
          </ac:grpSpMkLst>
        </pc:grpChg>
        <pc:grpChg chg="del">
          <ac:chgData name="wanda wibisono" userId="7688c47db560505e" providerId="LiveId" clId="{49398F39-6F35-4B5C-9A6D-5FF9AF776A45}" dt="2022-11-25T08:02:41.520" v="61" actId="478"/>
          <ac:grpSpMkLst>
            <pc:docMk/>
            <pc:sldMk cId="481827683" sldId="320"/>
            <ac:grpSpMk id="27" creationId="{4E323AFF-A47B-E722-2B77-6C932D9AAF2E}"/>
          </ac:grpSpMkLst>
        </pc:grpChg>
        <pc:picChg chg="del">
          <ac:chgData name="wanda wibisono" userId="7688c47db560505e" providerId="LiveId" clId="{49398F39-6F35-4B5C-9A6D-5FF9AF776A45}" dt="2022-11-25T08:02:41.520" v="61" actId="478"/>
          <ac:picMkLst>
            <pc:docMk/>
            <pc:sldMk cId="481827683" sldId="320"/>
            <ac:picMk id="10" creationId="{BD25FCB0-4A53-91D4-82F0-E2166CFED2C6}"/>
          </ac:picMkLst>
        </pc:picChg>
        <pc:picChg chg="del">
          <ac:chgData name="wanda wibisono" userId="7688c47db560505e" providerId="LiveId" clId="{49398F39-6F35-4B5C-9A6D-5FF9AF776A45}" dt="2022-11-25T08:02:41.520" v="61" actId="478"/>
          <ac:picMkLst>
            <pc:docMk/>
            <pc:sldMk cId="481827683" sldId="320"/>
            <ac:picMk id="25" creationId="{4419D312-6F0D-41BD-0A7F-5C1AB0537FBC}"/>
          </ac:picMkLst>
        </pc:picChg>
      </pc:sldChg>
      <pc:sldChg chg="del">
        <pc:chgData name="wanda wibisono" userId="7688c47db560505e" providerId="LiveId" clId="{49398F39-6F35-4B5C-9A6D-5FF9AF776A45}" dt="2022-11-25T08:01:31.981" v="4" actId="47"/>
        <pc:sldMkLst>
          <pc:docMk/>
          <pc:sldMk cId="4247200671" sldId="320"/>
        </pc:sldMkLst>
      </pc:sldChg>
      <pc:sldChg chg="del">
        <pc:chgData name="wanda wibisono" userId="7688c47db560505e" providerId="LiveId" clId="{49398F39-6F35-4B5C-9A6D-5FF9AF776A45}" dt="2022-11-25T08:01:31.981" v="4" actId="47"/>
        <pc:sldMkLst>
          <pc:docMk/>
          <pc:sldMk cId="215672958" sldId="321"/>
        </pc:sldMkLst>
      </pc:sldChg>
      <pc:sldChg chg="addSp modSp add mod">
        <pc:chgData name="wanda wibisono" userId="7688c47db560505e" providerId="LiveId" clId="{49398F39-6F35-4B5C-9A6D-5FF9AF776A45}" dt="2022-11-25T08:05:07.225" v="160"/>
        <pc:sldMkLst>
          <pc:docMk/>
          <pc:sldMk cId="232986538" sldId="321"/>
        </pc:sldMkLst>
        <pc:spChg chg="mod">
          <ac:chgData name="wanda wibisono" userId="7688c47db560505e" providerId="LiveId" clId="{49398F39-6F35-4B5C-9A6D-5FF9AF776A45}" dt="2022-11-25T08:04:00.387" v="103" actId="207"/>
          <ac:spMkLst>
            <pc:docMk/>
            <pc:sldMk cId="232986538" sldId="321"/>
            <ac:spMk id="3" creationId="{BE4346CA-2356-7F07-F3C4-4EAFF581517F}"/>
          </ac:spMkLst>
        </pc:spChg>
        <pc:spChg chg="mod">
          <ac:chgData name="wanda wibisono" userId="7688c47db560505e" providerId="LiveId" clId="{49398F39-6F35-4B5C-9A6D-5FF9AF776A45}" dt="2022-11-25T08:03:19.176" v="86" actId="14100"/>
          <ac:spMkLst>
            <pc:docMk/>
            <pc:sldMk cId="232986538" sldId="321"/>
            <ac:spMk id="5" creationId="{8148F0FA-4363-3ED9-8635-29C660034CAC}"/>
          </ac:spMkLst>
        </pc:spChg>
        <pc:spChg chg="add mod">
          <ac:chgData name="wanda wibisono" userId="7688c47db560505e" providerId="LiveId" clId="{49398F39-6F35-4B5C-9A6D-5FF9AF776A45}" dt="2022-11-25T08:05:07.225" v="160"/>
          <ac:spMkLst>
            <pc:docMk/>
            <pc:sldMk cId="232986538" sldId="321"/>
            <ac:spMk id="6" creationId="{D0F489F4-EB41-B82C-5805-6A021263EA98}"/>
          </ac:spMkLst>
        </pc:spChg>
        <pc:spChg chg="add mod">
          <ac:chgData name="wanda wibisono" userId="7688c47db560505e" providerId="LiveId" clId="{49398F39-6F35-4B5C-9A6D-5FF9AF776A45}" dt="2022-11-25T08:03:29.714" v="100" actId="1035"/>
          <ac:spMkLst>
            <pc:docMk/>
            <pc:sldMk cId="232986538" sldId="321"/>
            <ac:spMk id="7" creationId="{08BF0919-AE1A-826C-C198-31D53D8BD33A}"/>
          </ac:spMkLst>
        </pc:spChg>
        <pc:spChg chg="mod">
          <ac:chgData name="wanda wibisono" userId="7688c47db560505e" providerId="LiveId" clId="{49398F39-6F35-4B5C-9A6D-5FF9AF776A45}" dt="2022-11-25T08:04:00.387" v="103" actId="207"/>
          <ac:spMkLst>
            <pc:docMk/>
            <pc:sldMk cId="232986538" sldId="321"/>
            <ac:spMk id="9" creationId="{EE8D43F9-B428-3388-AD4D-E49A069D1DB4}"/>
          </ac:spMkLst>
        </pc:spChg>
        <pc:spChg chg="add mod">
          <ac:chgData name="wanda wibisono" userId="7688c47db560505e" providerId="LiveId" clId="{49398F39-6F35-4B5C-9A6D-5FF9AF776A45}" dt="2022-11-25T08:03:29.714" v="100" actId="1035"/>
          <ac:spMkLst>
            <pc:docMk/>
            <pc:sldMk cId="232986538" sldId="321"/>
            <ac:spMk id="10" creationId="{54370A65-E15F-187B-E65C-FC8008F2BFF1}"/>
          </ac:spMkLst>
        </pc:spChg>
        <pc:spChg chg="mod">
          <ac:chgData name="wanda wibisono" userId="7688c47db560505e" providerId="LiveId" clId="{49398F39-6F35-4B5C-9A6D-5FF9AF776A45}" dt="2022-11-25T08:04:00.387" v="103" actId="207"/>
          <ac:spMkLst>
            <pc:docMk/>
            <pc:sldMk cId="232986538" sldId="321"/>
            <ac:spMk id="13" creationId="{E5751AD3-2CE1-EAAD-8F94-D5834F921E8C}"/>
          </ac:spMkLst>
        </pc:spChg>
        <pc:spChg chg="mod">
          <ac:chgData name="wanda wibisono" userId="7688c47db560505e" providerId="LiveId" clId="{49398F39-6F35-4B5C-9A6D-5FF9AF776A45}" dt="2022-11-25T08:04:00.387" v="103" actId="207"/>
          <ac:spMkLst>
            <pc:docMk/>
            <pc:sldMk cId="232986538" sldId="321"/>
            <ac:spMk id="15" creationId="{59A86F24-BC8E-A0A7-8261-D18C672BE1C0}"/>
          </ac:spMkLst>
        </pc:spChg>
        <pc:spChg chg="add mod">
          <ac:chgData name="wanda wibisono" userId="7688c47db560505e" providerId="LiveId" clId="{49398F39-6F35-4B5C-9A6D-5FF9AF776A45}" dt="2022-11-25T08:03:29.714" v="100" actId="1035"/>
          <ac:spMkLst>
            <pc:docMk/>
            <pc:sldMk cId="232986538" sldId="321"/>
            <ac:spMk id="16" creationId="{B37536C2-8C5A-EE59-F205-4A2373442161}"/>
          </ac:spMkLst>
        </pc:spChg>
        <pc:spChg chg="add mod">
          <ac:chgData name="wanda wibisono" userId="7688c47db560505e" providerId="LiveId" clId="{49398F39-6F35-4B5C-9A6D-5FF9AF776A45}" dt="2022-11-25T08:03:29.714" v="100" actId="1035"/>
          <ac:spMkLst>
            <pc:docMk/>
            <pc:sldMk cId="232986538" sldId="321"/>
            <ac:spMk id="17" creationId="{F30D071C-41DA-09D9-6B43-348E3035C991}"/>
          </ac:spMkLst>
        </pc:spChg>
        <pc:grpChg chg="add mod">
          <ac:chgData name="wanda wibisono" userId="7688c47db560505e" providerId="LiveId" clId="{49398F39-6F35-4B5C-9A6D-5FF9AF776A45}" dt="2022-11-25T08:04:00.387" v="103" actId="207"/>
          <ac:grpSpMkLst>
            <pc:docMk/>
            <pc:sldMk cId="232986538" sldId="321"/>
            <ac:grpSpMk id="2" creationId="{2C422E1D-7211-3698-61EA-98B297AA5EB3}"/>
          </ac:grpSpMkLst>
        </pc:grpChg>
        <pc:grpChg chg="add mod">
          <ac:chgData name="wanda wibisono" userId="7688c47db560505e" providerId="LiveId" clId="{49398F39-6F35-4B5C-9A6D-5FF9AF776A45}" dt="2022-11-25T08:04:00.387" v="103" actId="207"/>
          <ac:grpSpMkLst>
            <pc:docMk/>
            <pc:sldMk cId="232986538" sldId="321"/>
            <ac:grpSpMk id="8" creationId="{0A5FD4E6-EFFE-7B41-BF07-5B21AE83DDB8}"/>
          </ac:grpSpMkLst>
        </pc:grpChg>
        <pc:grpChg chg="add mod">
          <ac:chgData name="wanda wibisono" userId="7688c47db560505e" providerId="LiveId" clId="{49398F39-6F35-4B5C-9A6D-5FF9AF776A45}" dt="2022-11-25T08:04:00.387" v="103" actId="207"/>
          <ac:grpSpMkLst>
            <pc:docMk/>
            <pc:sldMk cId="232986538" sldId="321"/>
            <ac:grpSpMk id="11" creationId="{D484ED51-FE03-627D-338F-500A108ED3E8}"/>
          </ac:grpSpMkLst>
        </pc:grpChg>
        <pc:grpChg chg="add mod">
          <ac:chgData name="wanda wibisono" userId="7688c47db560505e" providerId="LiveId" clId="{49398F39-6F35-4B5C-9A6D-5FF9AF776A45}" dt="2022-11-25T08:04:00.387" v="103" actId="207"/>
          <ac:grpSpMkLst>
            <pc:docMk/>
            <pc:sldMk cId="232986538" sldId="321"/>
            <ac:grpSpMk id="14" creationId="{0A4A3A93-860B-C6AE-DBB0-14DE7BFD9DC8}"/>
          </ac:grpSpMkLst>
        </pc:grpChg>
      </pc:sldChg>
      <pc:sldChg chg="add del">
        <pc:chgData name="wanda wibisono" userId="7688c47db560505e" providerId="LiveId" clId="{49398F39-6F35-4B5C-9A6D-5FF9AF776A45}" dt="2022-11-25T08:02:44.503" v="62" actId="47"/>
        <pc:sldMkLst>
          <pc:docMk/>
          <pc:sldMk cId="709823126" sldId="321"/>
        </pc:sldMkLst>
      </pc:sldChg>
      <pc:sldChg chg="addSp modSp add mod">
        <pc:chgData name="wanda wibisono" userId="7688c47db560505e" providerId="LiveId" clId="{49398F39-6F35-4B5C-9A6D-5FF9AF776A45}" dt="2022-11-25T08:04:23.917" v="110" actId="1076"/>
        <pc:sldMkLst>
          <pc:docMk/>
          <pc:sldMk cId="2071931627" sldId="322"/>
        </pc:sldMkLst>
        <pc:spChg chg="mod">
          <ac:chgData name="wanda wibisono" userId="7688c47db560505e" providerId="LiveId" clId="{49398F39-6F35-4B5C-9A6D-5FF9AF776A45}" dt="2022-11-25T08:04:12.816" v="106"/>
          <ac:spMkLst>
            <pc:docMk/>
            <pc:sldMk cId="2071931627" sldId="322"/>
            <ac:spMk id="5" creationId="{8148F0FA-4363-3ED9-8635-29C660034CAC}"/>
          </ac:spMkLst>
        </pc:spChg>
        <pc:picChg chg="add mod">
          <ac:chgData name="wanda wibisono" userId="7688c47db560505e" providerId="LiveId" clId="{49398F39-6F35-4B5C-9A6D-5FF9AF776A45}" dt="2022-11-25T08:04:23.917" v="110" actId="1076"/>
          <ac:picMkLst>
            <pc:docMk/>
            <pc:sldMk cId="2071931627" sldId="322"/>
            <ac:picMk id="2" creationId="{F042316B-1825-4F2C-3418-CB4D048F267E}"/>
          </ac:picMkLst>
        </pc:picChg>
      </pc:sldChg>
      <pc:sldChg chg="del">
        <pc:chgData name="wanda wibisono" userId="7688c47db560505e" providerId="LiveId" clId="{49398F39-6F35-4B5C-9A6D-5FF9AF776A45}" dt="2022-11-25T08:01:31.981" v="4" actId="47"/>
        <pc:sldMkLst>
          <pc:docMk/>
          <pc:sldMk cId="2752640557" sldId="322"/>
        </pc:sldMkLst>
      </pc:sldChg>
      <pc:sldChg chg="addSp modSp add mod">
        <pc:chgData name="wanda wibisono" userId="7688c47db560505e" providerId="LiveId" clId="{49398F39-6F35-4B5C-9A6D-5FF9AF776A45}" dt="2022-11-25T08:04:55.544" v="158" actId="1037"/>
        <pc:sldMkLst>
          <pc:docMk/>
          <pc:sldMk cId="2334527451" sldId="323"/>
        </pc:sldMkLst>
        <pc:spChg chg="mod">
          <ac:chgData name="wanda wibisono" userId="7688c47db560505e" providerId="LiveId" clId="{49398F39-6F35-4B5C-9A6D-5FF9AF776A45}" dt="2022-11-25T08:04:50.385" v="117"/>
          <ac:spMkLst>
            <pc:docMk/>
            <pc:sldMk cId="2334527451" sldId="323"/>
            <ac:spMk id="3" creationId="{E85A9400-BA9A-4052-2759-7CCCB1B00398}"/>
          </ac:spMkLst>
        </pc:spChg>
        <pc:spChg chg="mod">
          <ac:chgData name="wanda wibisono" userId="7688c47db560505e" providerId="LiveId" clId="{49398F39-6F35-4B5C-9A6D-5FF9AF776A45}" dt="2022-11-25T08:04:44.225" v="116"/>
          <ac:spMkLst>
            <pc:docMk/>
            <pc:sldMk cId="2334527451" sldId="323"/>
            <ac:spMk id="5" creationId="{8148F0FA-4363-3ED9-8635-29C660034CAC}"/>
          </ac:spMkLst>
        </pc:spChg>
        <pc:spChg chg="mod">
          <ac:chgData name="wanda wibisono" userId="7688c47db560505e" providerId="LiveId" clId="{49398F39-6F35-4B5C-9A6D-5FF9AF776A45}" dt="2022-11-25T08:04:50.385" v="117"/>
          <ac:spMkLst>
            <pc:docMk/>
            <pc:sldMk cId="2334527451" sldId="323"/>
            <ac:spMk id="6" creationId="{C78C1D3A-92C0-42BF-9109-92E025E89F28}"/>
          </ac:spMkLst>
        </pc:spChg>
        <pc:spChg chg="add mod">
          <ac:chgData name="wanda wibisono" userId="7688c47db560505e" providerId="LiveId" clId="{49398F39-6F35-4B5C-9A6D-5FF9AF776A45}" dt="2022-11-25T08:04:55.544" v="158" actId="1037"/>
          <ac:spMkLst>
            <pc:docMk/>
            <pc:sldMk cId="2334527451" sldId="323"/>
            <ac:spMk id="7" creationId="{983905A9-0048-13F1-F15E-D8502901F732}"/>
          </ac:spMkLst>
        </pc:spChg>
        <pc:spChg chg="add mod">
          <ac:chgData name="wanda wibisono" userId="7688c47db560505e" providerId="LiveId" clId="{49398F39-6F35-4B5C-9A6D-5FF9AF776A45}" dt="2022-11-25T08:04:55.544" v="158" actId="1037"/>
          <ac:spMkLst>
            <pc:docMk/>
            <pc:sldMk cId="2334527451" sldId="323"/>
            <ac:spMk id="8" creationId="{434451CE-4AFF-A06D-7974-CA4956CED014}"/>
          </ac:spMkLst>
        </pc:spChg>
        <pc:grpChg chg="add mod">
          <ac:chgData name="wanda wibisono" userId="7688c47db560505e" providerId="LiveId" clId="{49398F39-6F35-4B5C-9A6D-5FF9AF776A45}" dt="2022-11-25T08:04:55.544" v="158" actId="1037"/>
          <ac:grpSpMkLst>
            <pc:docMk/>
            <pc:sldMk cId="2334527451" sldId="323"/>
            <ac:grpSpMk id="2" creationId="{A2F39866-DF90-B023-E3A7-E14D996A008E}"/>
          </ac:grpSpMkLst>
        </pc:grpChg>
      </pc:sldChg>
      <pc:sldChg chg="del">
        <pc:chgData name="wanda wibisono" userId="7688c47db560505e" providerId="LiveId" clId="{49398F39-6F35-4B5C-9A6D-5FF9AF776A45}" dt="2022-11-25T08:01:31.981" v="4" actId="47"/>
        <pc:sldMkLst>
          <pc:docMk/>
          <pc:sldMk cId="3902573661" sldId="323"/>
        </pc:sldMkLst>
      </pc:sldChg>
      <pc:sldChg chg="addSp modSp add mod">
        <pc:chgData name="wanda wibisono" userId="7688c47db560505e" providerId="LiveId" clId="{49398F39-6F35-4B5C-9A6D-5FF9AF776A45}" dt="2022-11-25T08:10:48.588" v="220" actId="207"/>
        <pc:sldMkLst>
          <pc:docMk/>
          <pc:sldMk cId="1816086156" sldId="324"/>
        </pc:sldMkLst>
        <pc:spChg chg="add mod">
          <ac:chgData name="wanda wibisono" userId="7688c47db560505e" providerId="LiveId" clId="{49398F39-6F35-4B5C-9A6D-5FF9AF776A45}" dt="2022-11-25T08:10:39.661" v="219" actId="108"/>
          <ac:spMkLst>
            <pc:docMk/>
            <pc:sldMk cId="1816086156" sldId="324"/>
            <ac:spMk id="2" creationId="{2791A178-6DE5-135C-58D4-F5F539691C8E}"/>
          </ac:spMkLst>
        </pc:spChg>
        <pc:spChg chg="add mod">
          <ac:chgData name="wanda wibisono" userId="7688c47db560505e" providerId="LiveId" clId="{49398F39-6F35-4B5C-9A6D-5FF9AF776A45}" dt="2022-11-25T08:08:43.077" v="199"/>
          <ac:spMkLst>
            <pc:docMk/>
            <pc:sldMk cId="1816086156" sldId="324"/>
            <ac:spMk id="3" creationId="{EE1EA8D0-11A1-849E-74D7-BDD708A7A387}"/>
          </ac:spMkLst>
        </pc:spChg>
        <pc:spChg chg="mod">
          <ac:chgData name="wanda wibisono" userId="7688c47db560505e" providerId="LiveId" clId="{49398F39-6F35-4B5C-9A6D-5FF9AF776A45}" dt="2022-11-25T08:05:26.100" v="166"/>
          <ac:spMkLst>
            <pc:docMk/>
            <pc:sldMk cId="1816086156" sldId="324"/>
            <ac:spMk id="5" creationId="{8148F0FA-4363-3ED9-8635-29C660034CAC}"/>
          </ac:spMkLst>
        </pc:spChg>
        <pc:spChg chg="add mod">
          <ac:chgData name="wanda wibisono" userId="7688c47db560505e" providerId="LiveId" clId="{49398F39-6F35-4B5C-9A6D-5FF9AF776A45}" dt="2022-11-25T08:10:48.588" v="220" actId="207"/>
          <ac:spMkLst>
            <pc:docMk/>
            <pc:sldMk cId="1816086156" sldId="324"/>
            <ac:spMk id="6" creationId="{E8A3CCE2-A9E9-913E-A7F3-9AB84FBFA5EB}"/>
          </ac:spMkLst>
        </pc:spChg>
        <pc:spChg chg="add mod">
          <ac:chgData name="wanda wibisono" userId="7688c47db560505e" providerId="LiveId" clId="{49398F39-6F35-4B5C-9A6D-5FF9AF776A45}" dt="2022-11-25T08:10:39.661" v="219" actId="108"/>
          <ac:spMkLst>
            <pc:docMk/>
            <pc:sldMk cId="1816086156" sldId="324"/>
            <ac:spMk id="7" creationId="{ED4F8AD4-0EAA-1418-C701-C449C65EEF59}"/>
          </ac:spMkLst>
        </pc:spChg>
        <pc:spChg chg="add mod">
          <ac:chgData name="wanda wibisono" userId="7688c47db560505e" providerId="LiveId" clId="{49398F39-6F35-4B5C-9A6D-5FF9AF776A45}" dt="2022-11-25T08:08:43.077" v="199"/>
          <ac:spMkLst>
            <pc:docMk/>
            <pc:sldMk cId="1816086156" sldId="324"/>
            <ac:spMk id="8" creationId="{6D8D3425-9C6B-D880-D9F8-6EA10CD2E221}"/>
          </ac:spMkLst>
        </pc:spChg>
        <pc:spChg chg="add mod">
          <ac:chgData name="wanda wibisono" userId="7688c47db560505e" providerId="LiveId" clId="{49398F39-6F35-4B5C-9A6D-5FF9AF776A45}" dt="2022-11-25T08:10:48.588" v="220" actId="207"/>
          <ac:spMkLst>
            <pc:docMk/>
            <pc:sldMk cId="1816086156" sldId="324"/>
            <ac:spMk id="9" creationId="{1405D6BC-CD21-7967-1D89-946C0F73ECDB}"/>
          </ac:spMkLst>
        </pc:spChg>
        <pc:spChg chg="add mod">
          <ac:chgData name="wanda wibisono" userId="7688c47db560505e" providerId="LiveId" clId="{49398F39-6F35-4B5C-9A6D-5FF9AF776A45}" dt="2022-11-25T08:10:39.661" v="219" actId="108"/>
          <ac:spMkLst>
            <pc:docMk/>
            <pc:sldMk cId="1816086156" sldId="324"/>
            <ac:spMk id="10" creationId="{7EFE8252-3845-0534-4018-D2F936FF7782}"/>
          </ac:spMkLst>
        </pc:spChg>
        <pc:spChg chg="add mod">
          <ac:chgData name="wanda wibisono" userId="7688c47db560505e" providerId="LiveId" clId="{49398F39-6F35-4B5C-9A6D-5FF9AF776A45}" dt="2022-11-25T08:08:35.154" v="197" actId="207"/>
          <ac:spMkLst>
            <pc:docMk/>
            <pc:sldMk cId="1816086156" sldId="324"/>
            <ac:spMk id="11" creationId="{D1C528EB-377C-0235-4458-6290C3D57274}"/>
          </ac:spMkLst>
        </pc:spChg>
        <pc:spChg chg="add mod">
          <ac:chgData name="wanda wibisono" userId="7688c47db560505e" providerId="LiveId" clId="{49398F39-6F35-4B5C-9A6D-5FF9AF776A45}" dt="2022-11-25T08:10:48.588" v="220" actId="207"/>
          <ac:spMkLst>
            <pc:docMk/>
            <pc:sldMk cId="1816086156" sldId="324"/>
            <ac:spMk id="13" creationId="{A5E77F32-1760-C2D2-7442-566DDB85BD63}"/>
          </ac:spMkLst>
        </pc:spChg>
        <pc:spChg chg="add mod">
          <ac:chgData name="wanda wibisono" userId="7688c47db560505e" providerId="LiveId" clId="{49398F39-6F35-4B5C-9A6D-5FF9AF776A45}" dt="2022-11-25T08:10:39.661" v="219" actId="108"/>
          <ac:spMkLst>
            <pc:docMk/>
            <pc:sldMk cId="1816086156" sldId="324"/>
            <ac:spMk id="14" creationId="{7F505066-8BDF-622B-1903-EB159B726A85}"/>
          </ac:spMkLst>
        </pc:spChg>
        <pc:spChg chg="add mod">
          <ac:chgData name="wanda wibisono" userId="7688c47db560505e" providerId="LiveId" clId="{49398F39-6F35-4B5C-9A6D-5FF9AF776A45}" dt="2022-11-25T08:08:43.077" v="199"/>
          <ac:spMkLst>
            <pc:docMk/>
            <pc:sldMk cId="1816086156" sldId="324"/>
            <ac:spMk id="15" creationId="{6DFA2645-9403-B54D-5516-6CAB83031ED9}"/>
          </ac:spMkLst>
        </pc:spChg>
        <pc:spChg chg="add mod">
          <ac:chgData name="wanda wibisono" userId="7688c47db560505e" providerId="LiveId" clId="{49398F39-6F35-4B5C-9A6D-5FF9AF776A45}" dt="2022-11-25T08:10:48.588" v="220" actId="207"/>
          <ac:spMkLst>
            <pc:docMk/>
            <pc:sldMk cId="1816086156" sldId="324"/>
            <ac:spMk id="16" creationId="{61D77A39-5D70-9658-ABFE-013CEDF854BA}"/>
          </ac:spMkLst>
        </pc:spChg>
        <pc:spChg chg="add mod">
          <ac:chgData name="wanda wibisono" userId="7688c47db560505e" providerId="LiveId" clId="{49398F39-6F35-4B5C-9A6D-5FF9AF776A45}" dt="2022-11-25T08:10:27.607" v="218" actId="207"/>
          <ac:spMkLst>
            <pc:docMk/>
            <pc:sldMk cId="1816086156" sldId="324"/>
            <ac:spMk id="17" creationId="{2832C4D7-4FAB-C7E1-661F-CEA517F477D2}"/>
          </ac:spMkLst>
        </pc:spChg>
        <pc:spChg chg="add mod">
          <ac:chgData name="wanda wibisono" userId="7688c47db560505e" providerId="LiveId" clId="{49398F39-6F35-4B5C-9A6D-5FF9AF776A45}" dt="2022-11-25T08:08:43.077" v="199"/>
          <ac:spMkLst>
            <pc:docMk/>
            <pc:sldMk cId="1816086156" sldId="324"/>
            <ac:spMk id="18" creationId="{5B1B7DA4-756B-A7E2-292B-70959EDCEBC2}"/>
          </ac:spMkLst>
        </pc:spChg>
        <pc:spChg chg="add mod">
          <ac:chgData name="wanda wibisono" userId="7688c47db560505e" providerId="LiveId" clId="{49398F39-6F35-4B5C-9A6D-5FF9AF776A45}" dt="2022-11-25T08:10:48.588" v="220" actId="207"/>
          <ac:spMkLst>
            <pc:docMk/>
            <pc:sldMk cId="1816086156" sldId="324"/>
            <ac:spMk id="19" creationId="{DE84CECC-0A17-31CA-9084-73453F6B953B}"/>
          </ac:spMkLst>
        </pc:spChg>
        <pc:spChg chg="add mod">
          <ac:chgData name="wanda wibisono" userId="7688c47db560505e" providerId="LiveId" clId="{49398F39-6F35-4B5C-9A6D-5FF9AF776A45}" dt="2022-11-25T08:10:39.661" v="219" actId="108"/>
          <ac:spMkLst>
            <pc:docMk/>
            <pc:sldMk cId="1816086156" sldId="324"/>
            <ac:spMk id="20" creationId="{44FBE15C-6853-BA0A-4A35-087565FE0CA5}"/>
          </ac:spMkLst>
        </pc:spChg>
        <pc:spChg chg="add mod">
          <ac:chgData name="wanda wibisono" userId="7688c47db560505e" providerId="LiveId" clId="{49398F39-6F35-4B5C-9A6D-5FF9AF776A45}" dt="2022-11-25T08:08:43.077" v="199"/>
          <ac:spMkLst>
            <pc:docMk/>
            <pc:sldMk cId="1816086156" sldId="324"/>
            <ac:spMk id="21" creationId="{86A917A2-1F89-C940-1DC0-D5DF3F28F24B}"/>
          </ac:spMkLst>
        </pc:spChg>
        <pc:spChg chg="add mod">
          <ac:chgData name="wanda wibisono" userId="7688c47db560505e" providerId="LiveId" clId="{49398F39-6F35-4B5C-9A6D-5FF9AF776A45}" dt="2022-11-25T08:10:48.588" v="220" actId="207"/>
          <ac:spMkLst>
            <pc:docMk/>
            <pc:sldMk cId="1816086156" sldId="324"/>
            <ac:spMk id="22" creationId="{A024C26F-7F5A-7147-2A71-14FA8CA36EAB}"/>
          </ac:spMkLst>
        </pc:spChg>
        <pc:spChg chg="add mod">
          <ac:chgData name="wanda wibisono" userId="7688c47db560505e" providerId="LiveId" clId="{49398F39-6F35-4B5C-9A6D-5FF9AF776A45}" dt="2022-11-25T08:10:39.661" v="219" actId="108"/>
          <ac:spMkLst>
            <pc:docMk/>
            <pc:sldMk cId="1816086156" sldId="324"/>
            <ac:spMk id="23" creationId="{563FC0FF-6936-4FBB-D171-D6DE33E04EF1}"/>
          </ac:spMkLst>
        </pc:spChg>
        <pc:spChg chg="add mod">
          <ac:chgData name="wanda wibisono" userId="7688c47db560505e" providerId="LiveId" clId="{49398F39-6F35-4B5C-9A6D-5FF9AF776A45}" dt="2022-11-25T08:08:43.077" v="199"/>
          <ac:spMkLst>
            <pc:docMk/>
            <pc:sldMk cId="1816086156" sldId="324"/>
            <ac:spMk id="24" creationId="{B12EE868-6AB4-FB5A-BC09-B32EAD487620}"/>
          </ac:spMkLst>
        </pc:spChg>
        <pc:spChg chg="add mod">
          <ac:chgData name="wanda wibisono" userId="7688c47db560505e" providerId="LiveId" clId="{49398F39-6F35-4B5C-9A6D-5FF9AF776A45}" dt="2022-11-25T08:10:48.588" v="220" actId="207"/>
          <ac:spMkLst>
            <pc:docMk/>
            <pc:sldMk cId="1816086156" sldId="324"/>
            <ac:spMk id="25" creationId="{A7414F46-2CBB-A0AC-F015-71624EE23495}"/>
          </ac:spMkLst>
        </pc:spChg>
        <pc:spChg chg="add mod">
          <ac:chgData name="wanda wibisono" userId="7688c47db560505e" providerId="LiveId" clId="{49398F39-6F35-4B5C-9A6D-5FF9AF776A45}" dt="2022-11-25T08:10:39.661" v="219" actId="108"/>
          <ac:spMkLst>
            <pc:docMk/>
            <pc:sldMk cId="1816086156" sldId="324"/>
            <ac:spMk id="26" creationId="{A71CDD56-4B35-27BB-C1A2-9A410BD143F8}"/>
          </ac:spMkLst>
        </pc:spChg>
        <pc:spChg chg="add mod">
          <ac:chgData name="wanda wibisono" userId="7688c47db560505e" providerId="LiveId" clId="{49398F39-6F35-4B5C-9A6D-5FF9AF776A45}" dt="2022-11-25T08:08:43.077" v="199"/>
          <ac:spMkLst>
            <pc:docMk/>
            <pc:sldMk cId="1816086156" sldId="324"/>
            <ac:spMk id="27" creationId="{61FC600B-34B6-D58C-FEF0-56563E69BF9F}"/>
          </ac:spMkLst>
        </pc:spChg>
        <pc:spChg chg="add mod">
          <ac:chgData name="wanda wibisono" userId="7688c47db560505e" providerId="LiveId" clId="{49398F39-6F35-4B5C-9A6D-5FF9AF776A45}" dt="2022-11-25T08:10:48.588" v="220" actId="207"/>
          <ac:spMkLst>
            <pc:docMk/>
            <pc:sldMk cId="1816086156" sldId="324"/>
            <ac:spMk id="28" creationId="{10ED1626-5654-324D-62AA-E1974C2AA3B3}"/>
          </ac:spMkLst>
        </pc:spChg>
        <pc:picChg chg="add mod">
          <ac:chgData name="wanda wibisono" userId="7688c47db560505e" providerId="LiveId" clId="{49398F39-6F35-4B5C-9A6D-5FF9AF776A45}" dt="2022-11-25T08:05:51.442" v="191" actId="1037"/>
          <ac:picMkLst>
            <pc:docMk/>
            <pc:sldMk cId="1816086156" sldId="324"/>
            <ac:picMk id="29" creationId="{2907726D-5B7C-244C-B337-04D735FD72BC}"/>
          </ac:picMkLst>
        </pc:picChg>
      </pc:sldChg>
      <pc:sldChg chg="del">
        <pc:chgData name="wanda wibisono" userId="7688c47db560505e" providerId="LiveId" clId="{49398F39-6F35-4B5C-9A6D-5FF9AF776A45}" dt="2022-11-25T08:01:31.981" v="4" actId="47"/>
        <pc:sldMkLst>
          <pc:docMk/>
          <pc:sldMk cId="3196618017" sldId="324"/>
        </pc:sldMkLst>
      </pc:sldChg>
      <pc:sldChg chg="addSp modSp add mod">
        <pc:chgData name="wanda wibisono" userId="7688c47db560505e" providerId="LiveId" clId="{49398F39-6F35-4B5C-9A6D-5FF9AF776A45}" dt="2022-11-25T08:09:45.596" v="215"/>
        <pc:sldMkLst>
          <pc:docMk/>
          <pc:sldMk cId="3700842503" sldId="325"/>
        </pc:sldMkLst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2" creationId="{8991C0A7-DACF-5752-94ED-C8C5FD230C3C}"/>
          </ac:spMkLst>
        </pc:spChg>
        <pc:spChg chg="add mod">
          <ac:chgData name="wanda wibisono" userId="7688c47db560505e" providerId="LiveId" clId="{49398F39-6F35-4B5C-9A6D-5FF9AF776A45}" dt="2022-11-25T08:09:45.596" v="215"/>
          <ac:spMkLst>
            <pc:docMk/>
            <pc:sldMk cId="3700842503" sldId="325"/>
            <ac:spMk id="3" creationId="{D65D0176-9B9E-ABE3-E31B-6D1B68929B5E}"/>
          </ac:spMkLst>
        </pc:spChg>
        <pc:spChg chg="mod">
          <ac:chgData name="wanda wibisono" userId="7688c47db560505e" providerId="LiveId" clId="{49398F39-6F35-4B5C-9A6D-5FF9AF776A45}" dt="2022-11-25T08:09:18.567" v="202"/>
          <ac:spMkLst>
            <pc:docMk/>
            <pc:sldMk cId="3700842503" sldId="325"/>
            <ac:spMk id="5" creationId="{8148F0FA-4363-3ED9-8635-29C660034CAC}"/>
          </ac:spMkLst>
        </pc:spChg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6" creationId="{87FEDFF3-A5EC-F498-A33F-AE4B5DD964BB}"/>
          </ac:spMkLst>
        </pc:spChg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7" creationId="{01C46682-DF2F-D389-57DE-CEF86F73513A}"/>
          </ac:spMkLst>
        </pc:spChg>
        <pc:spChg chg="add mod">
          <ac:chgData name="wanda wibisono" userId="7688c47db560505e" providerId="LiveId" clId="{49398F39-6F35-4B5C-9A6D-5FF9AF776A45}" dt="2022-11-25T08:09:45.596" v="215"/>
          <ac:spMkLst>
            <pc:docMk/>
            <pc:sldMk cId="3700842503" sldId="325"/>
            <ac:spMk id="8" creationId="{51617AC9-F6BF-81A4-78AF-E69873601291}"/>
          </ac:spMkLst>
        </pc:spChg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9" creationId="{5D0C36E8-32C6-9A60-4FA4-46FC48D315D0}"/>
          </ac:spMkLst>
        </pc:spChg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10" creationId="{0FBBC3A5-425F-4BA4-CC07-CBD7BB09679B}"/>
          </ac:spMkLst>
        </pc:spChg>
        <pc:spChg chg="add mod">
          <ac:chgData name="wanda wibisono" userId="7688c47db560505e" providerId="LiveId" clId="{49398F39-6F35-4B5C-9A6D-5FF9AF776A45}" dt="2022-11-25T08:09:45.596" v="215"/>
          <ac:spMkLst>
            <pc:docMk/>
            <pc:sldMk cId="3700842503" sldId="325"/>
            <ac:spMk id="11" creationId="{EF781B19-070E-6709-9A0C-6965D6E6D9E2}"/>
          </ac:spMkLst>
        </pc:spChg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13" creationId="{A97F1C8B-01AF-DA41-E4A5-69166131E2A7}"/>
          </ac:spMkLst>
        </pc:spChg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14" creationId="{F3ED95FA-6C38-D293-37DD-6E9AC9912520}"/>
          </ac:spMkLst>
        </pc:spChg>
        <pc:spChg chg="add mod">
          <ac:chgData name="wanda wibisono" userId="7688c47db560505e" providerId="LiveId" clId="{49398F39-6F35-4B5C-9A6D-5FF9AF776A45}" dt="2022-11-25T08:09:45.596" v="215"/>
          <ac:spMkLst>
            <pc:docMk/>
            <pc:sldMk cId="3700842503" sldId="325"/>
            <ac:spMk id="15" creationId="{C25BD6CF-116C-78D1-85E3-BB9A6DEAD6FD}"/>
          </ac:spMkLst>
        </pc:spChg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16" creationId="{D59DF6C6-A83E-9DF3-C518-D8C26A875D73}"/>
          </ac:spMkLst>
        </pc:spChg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17" creationId="{BD91DABB-8DF5-3B64-7C55-D76E0387C697}"/>
          </ac:spMkLst>
        </pc:spChg>
        <pc:spChg chg="add mod">
          <ac:chgData name="wanda wibisono" userId="7688c47db560505e" providerId="LiveId" clId="{49398F39-6F35-4B5C-9A6D-5FF9AF776A45}" dt="2022-11-25T08:09:45.596" v="215"/>
          <ac:spMkLst>
            <pc:docMk/>
            <pc:sldMk cId="3700842503" sldId="325"/>
            <ac:spMk id="18" creationId="{58F12D7C-2E4B-8EF4-FFBF-FFF1E863A57B}"/>
          </ac:spMkLst>
        </pc:spChg>
        <pc:spChg chg="add mod">
          <ac:chgData name="wanda wibisono" userId="7688c47db560505e" providerId="LiveId" clId="{49398F39-6F35-4B5C-9A6D-5FF9AF776A45}" dt="2022-11-25T08:09:35.574" v="213" actId="1035"/>
          <ac:spMkLst>
            <pc:docMk/>
            <pc:sldMk cId="3700842503" sldId="325"/>
            <ac:spMk id="19" creationId="{29B6B4A6-5803-AD55-E1FD-1762601AEA3E}"/>
          </ac:spMkLst>
        </pc:spChg>
        <pc:picChg chg="add mod">
          <ac:chgData name="wanda wibisono" userId="7688c47db560505e" providerId="LiveId" clId="{49398F39-6F35-4B5C-9A6D-5FF9AF776A45}" dt="2022-11-25T08:09:35.574" v="213" actId="1035"/>
          <ac:picMkLst>
            <pc:docMk/>
            <pc:sldMk cId="3700842503" sldId="325"/>
            <ac:picMk id="20" creationId="{C4BE6940-DFAD-0DC1-F255-CE462DA1C2DB}"/>
          </ac:picMkLst>
        </pc:picChg>
      </pc:sldChg>
      <pc:sldChg chg="del">
        <pc:chgData name="wanda wibisono" userId="7688c47db560505e" providerId="LiveId" clId="{49398F39-6F35-4B5C-9A6D-5FF9AF776A45}" dt="2022-11-25T08:01:25.043" v="3" actId="47"/>
        <pc:sldMkLst>
          <pc:docMk/>
          <pc:sldMk cId="4064773642" sldId="325"/>
        </pc:sldMkLst>
      </pc:sldChg>
      <pc:sldChg chg="addSp modSp add mod">
        <pc:chgData name="wanda wibisono" userId="7688c47db560505e" providerId="LiveId" clId="{49398F39-6F35-4B5C-9A6D-5FF9AF776A45}" dt="2022-11-25T08:11:18.106" v="229"/>
        <pc:sldMkLst>
          <pc:docMk/>
          <pc:sldMk cId="82941648" sldId="326"/>
        </pc:sldMkLst>
        <pc:spChg chg="mod">
          <ac:chgData name="wanda wibisono" userId="7688c47db560505e" providerId="LiveId" clId="{49398F39-6F35-4B5C-9A6D-5FF9AF776A45}" dt="2022-11-25T08:11:10.447" v="228"/>
          <ac:spMkLst>
            <pc:docMk/>
            <pc:sldMk cId="82941648" sldId="326"/>
            <ac:spMk id="5" creationId="{8148F0FA-4363-3ED9-8635-29C660034CAC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6" creationId="{4B60A7CC-89AB-4365-0E09-068459CC38E5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7" creationId="{172C954A-DBA7-4811-C158-03998E578986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8" creationId="{3302C18B-DC73-2C2D-7346-172705B45D19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11" creationId="{8221C6BB-80DC-13CE-E34C-B1E4EB33A8B0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13" creationId="{D31C2D93-8F8C-0CF2-0D3F-72825E0F3ADF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14" creationId="{56344FC7-1C5B-1071-FAA4-0B330A6EE7F8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17" creationId="{8C4B84ED-007F-8590-0926-5F76273DAA8A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18" creationId="{9A7A00C4-9C66-040F-AC0D-0C94A01052AE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19" creationId="{C9FB7FD6-A67B-8DB2-47B0-20D3C6DD45B9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22" creationId="{C6646C1F-DDB9-16FD-786F-5183A5656493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23" creationId="{E12EEB38-1BF2-CE8E-E39D-F0AC3E7CD5A7}"/>
          </ac:spMkLst>
        </pc:spChg>
        <pc:spChg chg="mod">
          <ac:chgData name="wanda wibisono" userId="7688c47db560505e" providerId="LiveId" clId="{49398F39-6F35-4B5C-9A6D-5FF9AF776A45}" dt="2022-11-25T08:11:18.106" v="229"/>
          <ac:spMkLst>
            <pc:docMk/>
            <pc:sldMk cId="82941648" sldId="326"/>
            <ac:spMk id="24" creationId="{0702A424-D583-F3F9-0DA4-6C35648E9390}"/>
          </ac:spMkLst>
        </pc:spChg>
        <pc:grpChg chg="add mod">
          <ac:chgData name="wanda wibisono" userId="7688c47db560505e" providerId="LiveId" clId="{49398F39-6F35-4B5C-9A6D-5FF9AF776A45}" dt="2022-11-25T08:11:18.106" v="229"/>
          <ac:grpSpMkLst>
            <pc:docMk/>
            <pc:sldMk cId="82941648" sldId="326"/>
            <ac:grpSpMk id="2" creationId="{AD0764E9-1B9F-5962-84C2-FCE038B90CDC}"/>
          </ac:grpSpMkLst>
        </pc:grpChg>
        <pc:grpChg chg="mod">
          <ac:chgData name="wanda wibisono" userId="7688c47db560505e" providerId="LiveId" clId="{49398F39-6F35-4B5C-9A6D-5FF9AF776A45}" dt="2022-11-25T08:11:18.106" v="229"/>
          <ac:grpSpMkLst>
            <pc:docMk/>
            <pc:sldMk cId="82941648" sldId="326"/>
            <ac:grpSpMk id="3" creationId="{5242AA14-A9BC-0DBA-5700-FF769644E5A4}"/>
          </ac:grpSpMkLst>
        </pc:grpChg>
        <pc:grpChg chg="add mod">
          <ac:chgData name="wanda wibisono" userId="7688c47db560505e" providerId="LiveId" clId="{49398F39-6F35-4B5C-9A6D-5FF9AF776A45}" dt="2022-11-25T08:11:18.106" v="229"/>
          <ac:grpSpMkLst>
            <pc:docMk/>
            <pc:sldMk cId="82941648" sldId="326"/>
            <ac:grpSpMk id="9" creationId="{D1BD57F1-0C51-F4DE-E46A-37E8C205A0CE}"/>
          </ac:grpSpMkLst>
        </pc:grpChg>
        <pc:grpChg chg="mod">
          <ac:chgData name="wanda wibisono" userId="7688c47db560505e" providerId="LiveId" clId="{49398F39-6F35-4B5C-9A6D-5FF9AF776A45}" dt="2022-11-25T08:11:18.106" v="229"/>
          <ac:grpSpMkLst>
            <pc:docMk/>
            <pc:sldMk cId="82941648" sldId="326"/>
            <ac:grpSpMk id="10" creationId="{2537FA38-7E69-1667-CBC4-00D879A4CA4C}"/>
          </ac:grpSpMkLst>
        </pc:grpChg>
        <pc:grpChg chg="add mod">
          <ac:chgData name="wanda wibisono" userId="7688c47db560505e" providerId="LiveId" clId="{49398F39-6F35-4B5C-9A6D-5FF9AF776A45}" dt="2022-11-25T08:11:18.106" v="229"/>
          <ac:grpSpMkLst>
            <pc:docMk/>
            <pc:sldMk cId="82941648" sldId="326"/>
            <ac:grpSpMk id="15" creationId="{E1409AA5-4079-94D7-A178-01842E58B1E3}"/>
          </ac:grpSpMkLst>
        </pc:grpChg>
        <pc:grpChg chg="mod">
          <ac:chgData name="wanda wibisono" userId="7688c47db560505e" providerId="LiveId" clId="{49398F39-6F35-4B5C-9A6D-5FF9AF776A45}" dt="2022-11-25T08:11:18.106" v="229"/>
          <ac:grpSpMkLst>
            <pc:docMk/>
            <pc:sldMk cId="82941648" sldId="326"/>
            <ac:grpSpMk id="16" creationId="{E5EA69C5-7B83-929F-61B0-1F3426B9F902}"/>
          </ac:grpSpMkLst>
        </pc:grpChg>
        <pc:grpChg chg="add mod">
          <ac:chgData name="wanda wibisono" userId="7688c47db560505e" providerId="LiveId" clId="{49398F39-6F35-4B5C-9A6D-5FF9AF776A45}" dt="2022-11-25T08:11:18.106" v="229"/>
          <ac:grpSpMkLst>
            <pc:docMk/>
            <pc:sldMk cId="82941648" sldId="326"/>
            <ac:grpSpMk id="20" creationId="{7E683203-20E7-68C2-F18C-25097A4DD82D}"/>
          </ac:grpSpMkLst>
        </pc:grpChg>
        <pc:grpChg chg="mod">
          <ac:chgData name="wanda wibisono" userId="7688c47db560505e" providerId="LiveId" clId="{49398F39-6F35-4B5C-9A6D-5FF9AF776A45}" dt="2022-11-25T08:11:18.106" v="229"/>
          <ac:grpSpMkLst>
            <pc:docMk/>
            <pc:sldMk cId="82941648" sldId="326"/>
            <ac:grpSpMk id="21" creationId="{F230AC90-852E-6DD1-E539-032828069600}"/>
          </ac:grpSpMkLst>
        </pc:grpChg>
        <pc:picChg chg="add mod">
          <ac:chgData name="wanda wibisono" userId="7688c47db560505e" providerId="LiveId" clId="{49398F39-6F35-4B5C-9A6D-5FF9AF776A45}" dt="2022-11-25T08:11:18.106" v="229"/>
          <ac:picMkLst>
            <pc:docMk/>
            <pc:sldMk cId="82941648" sldId="326"/>
            <ac:picMk id="25" creationId="{405E0165-7932-F883-EB30-15F9D85F6E24}"/>
          </ac:picMkLst>
        </pc:picChg>
      </pc:sldChg>
      <pc:sldChg chg="del">
        <pc:chgData name="wanda wibisono" userId="7688c47db560505e" providerId="LiveId" clId="{49398F39-6F35-4B5C-9A6D-5FF9AF776A45}" dt="2022-11-25T08:01:25.043" v="3" actId="47"/>
        <pc:sldMkLst>
          <pc:docMk/>
          <pc:sldMk cId="1692432986" sldId="326"/>
        </pc:sldMkLst>
      </pc:sldChg>
      <pc:sldChg chg="addSp modSp add mod">
        <pc:chgData name="wanda wibisono" userId="7688c47db560505e" providerId="LiveId" clId="{49398F39-6F35-4B5C-9A6D-5FF9AF776A45}" dt="2022-11-25T08:11:42.491" v="254" actId="1035"/>
        <pc:sldMkLst>
          <pc:docMk/>
          <pc:sldMk cId="3205179337" sldId="327"/>
        </pc:sldMkLst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3" creationId="{98D6A765-3B2C-F0E2-59B5-0194BD719224}"/>
          </ac:spMkLst>
        </pc:spChg>
        <pc:spChg chg="mod">
          <ac:chgData name="wanda wibisono" userId="7688c47db560505e" providerId="LiveId" clId="{49398F39-6F35-4B5C-9A6D-5FF9AF776A45}" dt="2022-11-25T08:11:32.782" v="232"/>
          <ac:spMkLst>
            <pc:docMk/>
            <pc:sldMk cId="3205179337" sldId="327"/>
            <ac:spMk id="5" creationId="{8148F0FA-4363-3ED9-8635-29C660034CAC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6" creationId="{8927699A-DBC9-48AC-D0F5-F56E01E4E62F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7" creationId="{8AFC5E8C-EE34-B26C-56F5-1C9EA160943C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10" creationId="{B5A127FD-5F06-A941-43E9-B2240EA8DEF7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11" creationId="{277CECE6-9949-484E-48BA-73582E3EAB8A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13" creationId="{998FB7C3-B4EC-F533-F0A9-72D6FD579E24}"/>
          </ac:spMkLst>
        </pc:spChg>
        <pc:spChg chg="add mod">
          <ac:chgData name="wanda wibisono" userId="7688c47db560505e" providerId="LiveId" clId="{49398F39-6F35-4B5C-9A6D-5FF9AF776A45}" dt="2022-11-25T08:11:42.491" v="254" actId="1035"/>
          <ac:spMkLst>
            <pc:docMk/>
            <pc:sldMk cId="3205179337" sldId="327"/>
            <ac:spMk id="14" creationId="{2EE4E939-32B1-F314-C542-1ED77422514A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17" creationId="{D5EEFE0A-A036-84F3-FE74-AFAAEFDE6D88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18" creationId="{9202ACCF-F480-2BEF-6337-75D1D5FA6B38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19" creationId="{46962E0E-7371-3AF9-81AD-57462E5B3194}"/>
          </ac:spMkLst>
        </pc:spChg>
        <pc:spChg chg="add mod">
          <ac:chgData name="wanda wibisono" userId="7688c47db560505e" providerId="LiveId" clId="{49398F39-6F35-4B5C-9A6D-5FF9AF776A45}" dt="2022-11-25T08:11:42.491" v="254" actId="1035"/>
          <ac:spMkLst>
            <pc:docMk/>
            <pc:sldMk cId="3205179337" sldId="327"/>
            <ac:spMk id="20" creationId="{BB49D0E8-2964-E5F3-F679-4DFC397B47D8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23" creationId="{7AB89CF0-A622-02D6-4CC4-68A1D1217275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24" creationId="{72229B27-927F-F527-688B-F21DFAE410CC}"/>
          </ac:spMkLst>
        </pc:spChg>
        <pc:spChg chg="mod">
          <ac:chgData name="wanda wibisono" userId="7688c47db560505e" providerId="LiveId" clId="{49398F39-6F35-4B5C-9A6D-5FF9AF776A45}" dt="2022-11-25T08:11:39.788" v="233"/>
          <ac:spMkLst>
            <pc:docMk/>
            <pc:sldMk cId="3205179337" sldId="327"/>
            <ac:spMk id="25" creationId="{F817E1F6-279D-3964-4D38-773FAE1D5637}"/>
          </ac:spMkLst>
        </pc:spChg>
        <pc:spChg chg="add mod">
          <ac:chgData name="wanda wibisono" userId="7688c47db560505e" providerId="LiveId" clId="{49398F39-6F35-4B5C-9A6D-5FF9AF776A45}" dt="2022-11-25T08:11:42.491" v="254" actId="1035"/>
          <ac:spMkLst>
            <pc:docMk/>
            <pc:sldMk cId="3205179337" sldId="327"/>
            <ac:spMk id="26" creationId="{0B0AC7B5-04F7-CDF7-2531-EF7D43D096FF}"/>
          </ac:spMkLst>
        </pc:spChg>
        <pc:grpChg chg="add mod">
          <ac:chgData name="wanda wibisono" userId="7688c47db560505e" providerId="LiveId" clId="{49398F39-6F35-4B5C-9A6D-5FF9AF776A45}" dt="2022-11-25T08:11:42.491" v="254" actId="1035"/>
          <ac:grpSpMkLst>
            <pc:docMk/>
            <pc:sldMk cId="3205179337" sldId="327"/>
            <ac:grpSpMk id="2" creationId="{AFF9E86E-0B77-7E92-A3C2-B82AB97474B7}"/>
          </ac:grpSpMkLst>
        </pc:grpChg>
        <pc:grpChg chg="add mod">
          <ac:chgData name="wanda wibisono" userId="7688c47db560505e" providerId="LiveId" clId="{49398F39-6F35-4B5C-9A6D-5FF9AF776A45}" dt="2022-11-25T08:11:42.491" v="254" actId="1035"/>
          <ac:grpSpMkLst>
            <pc:docMk/>
            <pc:sldMk cId="3205179337" sldId="327"/>
            <ac:grpSpMk id="8" creationId="{93688B66-283A-9638-7C4A-9E1B454D4219}"/>
          </ac:grpSpMkLst>
        </pc:grpChg>
        <pc:grpChg chg="mod">
          <ac:chgData name="wanda wibisono" userId="7688c47db560505e" providerId="LiveId" clId="{49398F39-6F35-4B5C-9A6D-5FF9AF776A45}" dt="2022-11-25T08:11:39.788" v="233"/>
          <ac:grpSpMkLst>
            <pc:docMk/>
            <pc:sldMk cId="3205179337" sldId="327"/>
            <ac:grpSpMk id="9" creationId="{A697CEB7-8C57-538D-D27B-91B3CEF59A1C}"/>
          </ac:grpSpMkLst>
        </pc:grpChg>
        <pc:grpChg chg="add mod">
          <ac:chgData name="wanda wibisono" userId="7688c47db560505e" providerId="LiveId" clId="{49398F39-6F35-4B5C-9A6D-5FF9AF776A45}" dt="2022-11-25T08:11:42.491" v="254" actId="1035"/>
          <ac:grpSpMkLst>
            <pc:docMk/>
            <pc:sldMk cId="3205179337" sldId="327"/>
            <ac:grpSpMk id="15" creationId="{457B7DFA-D95B-D6E2-0373-BE1AEE42422C}"/>
          </ac:grpSpMkLst>
        </pc:grpChg>
        <pc:grpChg chg="mod">
          <ac:chgData name="wanda wibisono" userId="7688c47db560505e" providerId="LiveId" clId="{49398F39-6F35-4B5C-9A6D-5FF9AF776A45}" dt="2022-11-25T08:11:39.788" v="233"/>
          <ac:grpSpMkLst>
            <pc:docMk/>
            <pc:sldMk cId="3205179337" sldId="327"/>
            <ac:grpSpMk id="16" creationId="{A1F7F51F-61D0-ECDC-5700-5AF7DD25B490}"/>
          </ac:grpSpMkLst>
        </pc:grpChg>
        <pc:grpChg chg="add mod">
          <ac:chgData name="wanda wibisono" userId="7688c47db560505e" providerId="LiveId" clId="{49398F39-6F35-4B5C-9A6D-5FF9AF776A45}" dt="2022-11-25T08:11:42.491" v="254" actId="1035"/>
          <ac:grpSpMkLst>
            <pc:docMk/>
            <pc:sldMk cId="3205179337" sldId="327"/>
            <ac:grpSpMk id="21" creationId="{93956C37-D114-F0A5-8D5D-89809C2E2F23}"/>
          </ac:grpSpMkLst>
        </pc:grpChg>
        <pc:grpChg chg="mod">
          <ac:chgData name="wanda wibisono" userId="7688c47db560505e" providerId="LiveId" clId="{49398F39-6F35-4B5C-9A6D-5FF9AF776A45}" dt="2022-11-25T08:11:39.788" v="233"/>
          <ac:grpSpMkLst>
            <pc:docMk/>
            <pc:sldMk cId="3205179337" sldId="327"/>
            <ac:grpSpMk id="22" creationId="{CA8AC693-44BC-7439-BE80-937332F0CD07}"/>
          </ac:grpSpMkLst>
        </pc:grpChg>
      </pc:sldChg>
      <pc:sldChg chg="del">
        <pc:chgData name="wanda wibisono" userId="7688c47db560505e" providerId="LiveId" clId="{49398F39-6F35-4B5C-9A6D-5FF9AF776A45}" dt="2022-11-25T08:01:25.043" v="3" actId="47"/>
        <pc:sldMkLst>
          <pc:docMk/>
          <pc:sldMk cId="3601284796" sldId="327"/>
        </pc:sldMkLst>
      </pc:sldChg>
      <pc:sldChg chg="addSp modSp add mod">
        <pc:chgData name="wanda wibisono" userId="7688c47db560505e" providerId="LiveId" clId="{49398F39-6F35-4B5C-9A6D-5FF9AF776A45}" dt="2022-11-25T08:12:13.478" v="275" actId="1035"/>
        <pc:sldMkLst>
          <pc:docMk/>
          <pc:sldMk cId="2957730429" sldId="328"/>
        </pc:sldMkLst>
        <pc:spChg chg="add mod">
          <ac:chgData name="wanda wibisono" userId="7688c47db560505e" providerId="LiveId" clId="{49398F39-6F35-4B5C-9A6D-5FF9AF776A45}" dt="2022-11-25T08:12:13.478" v="275" actId="1035"/>
          <ac:spMkLst>
            <pc:docMk/>
            <pc:sldMk cId="2957730429" sldId="328"/>
            <ac:spMk id="2" creationId="{6A8ECDF8-B444-F536-415D-B2411D6F0E15}"/>
          </ac:spMkLst>
        </pc:spChg>
        <pc:spChg chg="add mod">
          <ac:chgData name="wanda wibisono" userId="7688c47db560505e" providerId="LiveId" clId="{49398F39-6F35-4B5C-9A6D-5FF9AF776A45}" dt="2022-11-25T08:12:13.478" v="275" actId="1035"/>
          <ac:spMkLst>
            <pc:docMk/>
            <pc:sldMk cId="2957730429" sldId="328"/>
            <ac:spMk id="3" creationId="{90846292-ADB3-C558-0FC6-310E34CBC9B1}"/>
          </ac:spMkLst>
        </pc:spChg>
        <pc:spChg chg="mod">
          <ac:chgData name="wanda wibisono" userId="7688c47db560505e" providerId="LiveId" clId="{49398F39-6F35-4B5C-9A6D-5FF9AF776A45}" dt="2022-11-25T08:12:05.832" v="257"/>
          <ac:spMkLst>
            <pc:docMk/>
            <pc:sldMk cId="2957730429" sldId="328"/>
            <ac:spMk id="5" creationId="{8148F0FA-4363-3ED9-8635-29C660034CAC}"/>
          </ac:spMkLst>
        </pc:spChg>
        <pc:spChg chg="add mod">
          <ac:chgData name="wanda wibisono" userId="7688c47db560505e" providerId="LiveId" clId="{49398F39-6F35-4B5C-9A6D-5FF9AF776A45}" dt="2022-11-25T08:12:13.478" v="275" actId="1035"/>
          <ac:spMkLst>
            <pc:docMk/>
            <pc:sldMk cId="2957730429" sldId="328"/>
            <ac:spMk id="6" creationId="{BC5982F4-32D3-67DE-7B72-546032FE8CB8}"/>
          </ac:spMkLst>
        </pc:spChg>
        <pc:picChg chg="add mod">
          <ac:chgData name="wanda wibisono" userId="7688c47db560505e" providerId="LiveId" clId="{49398F39-6F35-4B5C-9A6D-5FF9AF776A45}" dt="2022-11-25T08:12:13.478" v="275" actId="1035"/>
          <ac:picMkLst>
            <pc:docMk/>
            <pc:sldMk cId="2957730429" sldId="328"/>
            <ac:picMk id="7" creationId="{AD8EFE02-680F-66C3-1CE7-C0C8903744D7}"/>
          </ac:picMkLst>
        </pc:picChg>
      </pc:sldChg>
      <pc:sldChg chg="addSp modSp add mod">
        <pc:chgData name="wanda wibisono" userId="7688c47db560505e" providerId="LiveId" clId="{49398F39-6F35-4B5C-9A6D-5FF9AF776A45}" dt="2022-11-25T08:12:31.885" v="302" actId="1037"/>
        <pc:sldMkLst>
          <pc:docMk/>
          <pc:sldMk cId="3336745064" sldId="329"/>
        </pc:sldMkLst>
        <pc:spChg chg="add mod">
          <ac:chgData name="wanda wibisono" userId="7688c47db560505e" providerId="LiveId" clId="{49398F39-6F35-4B5C-9A6D-5FF9AF776A45}" dt="2022-11-25T08:12:31.885" v="302" actId="1037"/>
          <ac:spMkLst>
            <pc:docMk/>
            <pc:sldMk cId="3336745064" sldId="329"/>
            <ac:spMk id="2" creationId="{EE1AB182-FDB0-9842-7AB0-D46D0E3AE79D}"/>
          </ac:spMkLst>
        </pc:spChg>
        <pc:spChg chg="add mod">
          <ac:chgData name="wanda wibisono" userId="7688c47db560505e" providerId="LiveId" clId="{49398F39-6F35-4B5C-9A6D-5FF9AF776A45}" dt="2022-11-25T08:12:31.885" v="302" actId="1037"/>
          <ac:spMkLst>
            <pc:docMk/>
            <pc:sldMk cId="3336745064" sldId="329"/>
            <ac:spMk id="3" creationId="{963B6BC8-76BF-1E5A-7FCA-480675CDD25C}"/>
          </ac:spMkLst>
        </pc:spChg>
        <pc:spChg chg="mod">
          <ac:chgData name="wanda wibisono" userId="7688c47db560505e" providerId="LiveId" clId="{49398F39-6F35-4B5C-9A6D-5FF9AF776A45}" dt="2022-11-25T08:12:24.064" v="278"/>
          <ac:spMkLst>
            <pc:docMk/>
            <pc:sldMk cId="3336745064" sldId="329"/>
            <ac:spMk id="5" creationId="{8148F0FA-4363-3ED9-8635-29C660034CAC}"/>
          </ac:spMkLst>
        </pc:spChg>
        <pc:spChg chg="mod">
          <ac:chgData name="wanda wibisono" userId="7688c47db560505e" providerId="LiveId" clId="{49398F39-6F35-4B5C-9A6D-5FF9AF776A45}" dt="2022-11-25T08:12:27.851" v="279"/>
          <ac:spMkLst>
            <pc:docMk/>
            <pc:sldMk cId="3336745064" sldId="329"/>
            <ac:spMk id="7" creationId="{9449AC42-6486-FA12-7862-3FF5AE59BE7B}"/>
          </ac:spMkLst>
        </pc:spChg>
        <pc:spChg chg="mod">
          <ac:chgData name="wanda wibisono" userId="7688c47db560505e" providerId="LiveId" clId="{49398F39-6F35-4B5C-9A6D-5FF9AF776A45}" dt="2022-11-25T08:12:27.851" v="279"/>
          <ac:spMkLst>
            <pc:docMk/>
            <pc:sldMk cId="3336745064" sldId="329"/>
            <ac:spMk id="8" creationId="{4340FEBD-61EB-A6AC-F3A4-96D9C9E13AFC}"/>
          </ac:spMkLst>
        </pc:spChg>
        <pc:grpChg chg="add mod">
          <ac:chgData name="wanda wibisono" userId="7688c47db560505e" providerId="LiveId" clId="{49398F39-6F35-4B5C-9A6D-5FF9AF776A45}" dt="2022-11-25T08:12:31.885" v="302" actId="1037"/>
          <ac:grpSpMkLst>
            <pc:docMk/>
            <pc:sldMk cId="3336745064" sldId="329"/>
            <ac:grpSpMk id="6" creationId="{495345DB-0ADF-1485-C78E-1552BE1394BE}"/>
          </ac:grpSpMkLst>
        </pc:grpChg>
      </pc:sldChg>
      <pc:sldChg chg="addSp modSp add mod">
        <pc:chgData name="wanda wibisono" userId="7688c47db560505e" providerId="LiveId" clId="{49398F39-6F35-4B5C-9A6D-5FF9AF776A45}" dt="2022-11-25T08:13:27.014" v="362" actId="207"/>
        <pc:sldMkLst>
          <pc:docMk/>
          <pc:sldMk cId="1338390303" sldId="330"/>
        </pc:sldMkLst>
        <pc:spChg chg="mod">
          <ac:chgData name="wanda wibisono" userId="7688c47db560505e" providerId="LiveId" clId="{49398F39-6F35-4B5C-9A6D-5FF9AF776A45}" dt="2022-11-25T08:12:48.226" v="306"/>
          <ac:spMkLst>
            <pc:docMk/>
            <pc:sldMk cId="1338390303" sldId="330"/>
            <ac:spMk id="3" creationId="{9A310A77-F2FC-55D0-27E8-2DCD560F9BB6}"/>
          </ac:spMkLst>
        </pc:spChg>
        <pc:spChg chg="mod">
          <ac:chgData name="wanda wibisono" userId="7688c47db560505e" providerId="LiveId" clId="{49398F39-6F35-4B5C-9A6D-5FF9AF776A45}" dt="2022-11-25T08:12:41.923" v="305"/>
          <ac:spMkLst>
            <pc:docMk/>
            <pc:sldMk cId="1338390303" sldId="330"/>
            <ac:spMk id="5" creationId="{8148F0FA-4363-3ED9-8635-29C660034CAC}"/>
          </ac:spMkLst>
        </pc:spChg>
        <pc:spChg chg="mod">
          <ac:chgData name="wanda wibisono" userId="7688c47db560505e" providerId="LiveId" clId="{49398F39-6F35-4B5C-9A6D-5FF9AF776A45}" dt="2022-11-25T08:12:48.226" v="306"/>
          <ac:spMkLst>
            <pc:docMk/>
            <pc:sldMk cId="1338390303" sldId="330"/>
            <ac:spMk id="6" creationId="{D0017441-732C-F7A5-5B1A-7133CB6DDBD7}"/>
          </ac:spMkLst>
        </pc:spChg>
        <pc:spChg chg="mod">
          <ac:chgData name="wanda wibisono" userId="7688c47db560505e" providerId="LiveId" clId="{49398F39-6F35-4B5C-9A6D-5FF9AF776A45}" dt="2022-11-25T08:12:48.226" v="306"/>
          <ac:spMkLst>
            <pc:docMk/>
            <pc:sldMk cId="1338390303" sldId="330"/>
            <ac:spMk id="8" creationId="{FB25E0CD-0E63-8243-751F-6B83D8E0F18D}"/>
          </ac:spMkLst>
        </pc:spChg>
        <pc:spChg chg="mod">
          <ac:chgData name="wanda wibisono" userId="7688c47db560505e" providerId="LiveId" clId="{49398F39-6F35-4B5C-9A6D-5FF9AF776A45}" dt="2022-11-25T08:12:48.226" v="306"/>
          <ac:spMkLst>
            <pc:docMk/>
            <pc:sldMk cId="1338390303" sldId="330"/>
            <ac:spMk id="9" creationId="{CC89C2EA-F43E-FDEE-F8AF-702B97FFAD77}"/>
          </ac:spMkLst>
        </pc:spChg>
        <pc:spChg chg="mod">
          <ac:chgData name="wanda wibisono" userId="7688c47db560505e" providerId="LiveId" clId="{49398F39-6F35-4B5C-9A6D-5FF9AF776A45}" dt="2022-11-25T08:13:27.014" v="362" actId="207"/>
          <ac:spMkLst>
            <pc:docMk/>
            <pc:sldMk cId="1338390303" sldId="330"/>
            <ac:spMk id="14" creationId="{48790998-5055-652B-DBF4-0EF0CDC797CD}"/>
          </ac:spMkLst>
        </pc:spChg>
        <pc:spChg chg="mod">
          <ac:chgData name="wanda wibisono" userId="7688c47db560505e" providerId="LiveId" clId="{49398F39-6F35-4B5C-9A6D-5FF9AF776A45}" dt="2022-11-25T08:13:27.014" v="362" actId="207"/>
          <ac:spMkLst>
            <pc:docMk/>
            <pc:sldMk cId="1338390303" sldId="330"/>
            <ac:spMk id="16" creationId="{E3ED2C3C-A08E-0739-EDCF-F1493B42FF01}"/>
          </ac:spMkLst>
        </pc:spChg>
        <pc:spChg chg="mod">
          <ac:chgData name="wanda wibisono" userId="7688c47db560505e" providerId="LiveId" clId="{49398F39-6F35-4B5C-9A6D-5FF9AF776A45}" dt="2022-11-25T08:13:27.014" v="362" actId="207"/>
          <ac:spMkLst>
            <pc:docMk/>
            <pc:sldMk cId="1338390303" sldId="330"/>
            <ac:spMk id="18" creationId="{ACBD57F5-7A96-E37E-C3B6-F507A38ACBFF}"/>
          </ac:spMkLst>
        </pc:spChg>
        <pc:spChg chg="mod">
          <ac:chgData name="wanda wibisono" userId="7688c47db560505e" providerId="LiveId" clId="{49398F39-6F35-4B5C-9A6D-5FF9AF776A45}" dt="2022-11-25T08:13:27.014" v="362" actId="207"/>
          <ac:spMkLst>
            <pc:docMk/>
            <pc:sldMk cId="1338390303" sldId="330"/>
            <ac:spMk id="20" creationId="{70767082-6B46-F3F3-3DFF-F8FCD4D3755D}"/>
          </ac:spMkLst>
        </pc:spChg>
        <pc:spChg chg="add mod">
          <ac:chgData name="wanda wibisono" userId="7688c47db560505e" providerId="LiveId" clId="{49398F39-6F35-4B5C-9A6D-5FF9AF776A45}" dt="2022-11-25T08:13:06.299" v="360" actId="1035"/>
          <ac:spMkLst>
            <pc:docMk/>
            <pc:sldMk cId="1338390303" sldId="330"/>
            <ac:spMk id="21" creationId="{CD76A0F7-AB0C-AFE8-CFD6-4FFDDF25F549}"/>
          </ac:spMkLst>
        </pc:spChg>
        <pc:spChg chg="add mod">
          <ac:chgData name="wanda wibisono" userId="7688c47db560505e" providerId="LiveId" clId="{49398F39-6F35-4B5C-9A6D-5FF9AF776A45}" dt="2022-11-25T08:13:06.299" v="360" actId="1035"/>
          <ac:spMkLst>
            <pc:docMk/>
            <pc:sldMk cId="1338390303" sldId="330"/>
            <ac:spMk id="22" creationId="{58147273-8ECC-8461-1456-24D70D90216C}"/>
          </ac:spMkLst>
        </pc:spChg>
        <pc:spChg chg="add mod">
          <ac:chgData name="wanda wibisono" userId="7688c47db560505e" providerId="LiveId" clId="{49398F39-6F35-4B5C-9A6D-5FF9AF776A45}" dt="2022-11-25T08:13:06.299" v="360" actId="1035"/>
          <ac:spMkLst>
            <pc:docMk/>
            <pc:sldMk cId="1338390303" sldId="330"/>
            <ac:spMk id="23" creationId="{B4BF0B53-DBA1-CEA3-2E84-A3D9523D161D}"/>
          </ac:spMkLst>
        </pc:spChg>
        <pc:spChg chg="add mod">
          <ac:chgData name="wanda wibisono" userId="7688c47db560505e" providerId="LiveId" clId="{49398F39-6F35-4B5C-9A6D-5FF9AF776A45}" dt="2022-11-25T08:13:11.725" v="361" actId="1076"/>
          <ac:spMkLst>
            <pc:docMk/>
            <pc:sldMk cId="1338390303" sldId="330"/>
            <ac:spMk id="24" creationId="{810AD4E5-1AFD-90E3-C1D0-D423EB10696F}"/>
          </ac:spMkLst>
        </pc:spChg>
        <pc:spChg chg="add mod">
          <ac:chgData name="wanda wibisono" userId="7688c47db560505e" providerId="LiveId" clId="{49398F39-6F35-4B5C-9A6D-5FF9AF776A45}" dt="2022-11-25T08:13:06.299" v="360" actId="1035"/>
          <ac:spMkLst>
            <pc:docMk/>
            <pc:sldMk cId="1338390303" sldId="330"/>
            <ac:spMk id="25" creationId="{FE6D6702-1375-EFD4-2412-9DC48122C91F}"/>
          </ac:spMkLst>
        </pc:spChg>
        <pc:spChg chg="add mod">
          <ac:chgData name="wanda wibisono" userId="7688c47db560505e" providerId="LiveId" clId="{49398F39-6F35-4B5C-9A6D-5FF9AF776A45}" dt="2022-11-25T08:13:06.299" v="360" actId="1035"/>
          <ac:spMkLst>
            <pc:docMk/>
            <pc:sldMk cId="1338390303" sldId="330"/>
            <ac:spMk id="26" creationId="{280DE9D7-31DA-AB92-3D85-EBF071F4388D}"/>
          </ac:spMkLst>
        </pc:spChg>
        <pc:spChg chg="add mod">
          <ac:chgData name="wanda wibisono" userId="7688c47db560505e" providerId="LiveId" clId="{49398F39-6F35-4B5C-9A6D-5FF9AF776A45}" dt="2022-11-25T08:13:06.299" v="360" actId="1035"/>
          <ac:spMkLst>
            <pc:docMk/>
            <pc:sldMk cId="1338390303" sldId="330"/>
            <ac:spMk id="27" creationId="{67DDB9BC-B07E-E512-C480-A2711C0BCAEF}"/>
          </ac:spMkLst>
        </pc:spChg>
        <pc:spChg chg="add mod">
          <ac:chgData name="wanda wibisono" userId="7688c47db560505e" providerId="LiveId" clId="{49398F39-6F35-4B5C-9A6D-5FF9AF776A45}" dt="2022-11-25T08:13:06.299" v="360" actId="1035"/>
          <ac:spMkLst>
            <pc:docMk/>
            <pc:sldMk cId="1338390303" sldId="330"/>
            <ac:spMk id="28" creationId="{C05FDBBD-7D56-2661-DDF6-C3718787D39E}"/>
          </ac:spMkLst>
        </pc:spChg>
        <pc:grpChg chg="add mod">
          <ac:chgData name="wanda wibisono" userId="7688c47db560505e" providerId="LiveId" clId="{49398F39-6F35-4B5C-9A6D-5FF9AF776A45}" dt="2022-11-25T08:12:52.057" v="337" actId="1038"/>
          <ac:grpSpMkLst>
            <pc:docMk/>
            <pc:sldMk cId="1338390303" sldId="330"/>
            <ac:grpSpMk id="2" creationId="{BBED67A4-E2E1-5176-E9F3-D1268966A885}"/>
          </ac:grpSpMkLst>
        </pc:grpChg>
        <pc:grpChg chg="add mod">
          <ac:chgData name="wanda wibisono" userId="7688c47db560505e" providerId="LiveId" clId="{49398F39-6F35-4B5C-9A6D-5FF9AF776A45}" dt="2022-11-25T08:12:52.057" v="337" actId="1038"/>
          <ac:grpSpMkLst>
            <pc:docMk/>
            <pc:sldMk cId="1338390303" sldId="330"/>
            <ac:grpSpMk id="7" creationId="{336F08DD-18B2-F2F5-C8F5-6619B6E3038F}"/>
          </ac:grpSpMkLst>
        </pc:grpChg>
        <pc:grpChg chg="add mod">
          <ac:chgData name="wanda wibisono" userId="7688c47db560505e" providerId="LiveId" clId="{49398F39-6F35-4B5C-9A6D-5FF9AF776A45}" dt="2022-11-25T08:13:27.014" v="362" actId="207"/>
          <ac:grpSpMkLst>
            <pc:docMk/>
            <pc:sldMk cId="1338390303" sldId="330"/>
            <ac:grpSpMk id="13" creationId="{ED1629BC-37A1-955D-2637-12746DEB0EB3}"/>
          </ac:grpSpMkLst>
        </pc:grpChg>
        <pc:grpChg chg="add mod">
          <ac:chgData name="wanda wibisono" userId="7688c47db560505e" providerId="LiveId" clId="{49398F39-6F35-4B5C-9A6D-5FF9AF776A45}" dt="2022-11-25T08:13:27.014" v="362" actId="207"/>
          <ac:grpSpMkLst>
            <pc:docMk/>
            <pc:sldMk cId="1338390303" sldId="330"/>
            <ac:grpSpMk id="15" creationId="{C17261CF-15CC-8467-348D-3D22411C3E9C}"/>
          </ac:grpSpMkLst>
        </pc:grpChg>
        <pc:grpChg chg="add mod">
          <ac:chgData name="wanda wibisono" userId="7688c47db560505e" providerId="LiveId" clId="{49398F39-6F35-4B5C-9A6D-5FF9AF776A45}" dt="2022-11-25T08:13:27.014" v="362" actId="207"/>
          <ac:grpSpMkLst>
            <pc:docMk/>
            <pc:sldMk cId="1338390303" sldId="330"/>
            <ac:grpSpMk id="17" creationId="{F64E464B-89E0-5B48-10DA-FA4125EF8990}"/>
          </ac:grpSpMkLst>
        </pc:grpChg>
        <pc:grpChg chg="add mod">
          <ac:chgData name="wanda wibisono" userId="7688c47db560505e" providerId="LiveId" clId="{49398F39-6F35-4B5C-9A6D-5FF9AF776A45}" dt="2022-11-25T08:13:27.014" v="362" actId="207"/>
          <ac:grpSpMkLst>
            <pc:docMk/>
            <pc:sldMk cId="1338390303" sldId="330"/>
            <ac:grpSpMk id="19" creationId="{C328F3C9-670C-F44F-01B2-75A7B03CC965}"/>
          </ac:grpSpMkLst>
        </pc:grpChg>
        <pc:picChg chg="add mod">
          <ac:chgData name="wanda wibisono" userId="7688c47db560505e" providerId="LiveId" clId="{49398F39-6F35-4B5C-9A6D-5FF9AF776A45}" dt="2022-11-25T08:12:52.057" v="337" actId="1038"/>
          <ac:picMkLst>
            <pc:docMk/>
            <pc:sldMk cId="1338390303" sldId="330"/>
            <ac:picMk id="10" creationId="{EEAD3BF5-83F0-82B1-3672-AE8B1ECF80E2}"/>
          </ac:picMkLst>
        </pc:picChg>
        <pc:picChg chg="add mod">
          <ac:chgData name="wanda wibisono" userId="7688c47db560505e" providerId="LiveId" clId="{49398F39-6F35-4B5C-9A6D-5FF9AF776A45}" dt="2022-11-25T08:12:52.057" v="337" actId="1038"/>
          <ac:picMkLst>
            <pc:docMk/>
            <pc:sldMk cId="1338390303" sldId="330"/>
            <ac:picMk id="11" creationId="{074AEAE9-5C77-97C9-9E23-7C765E0C7861}"/>
          </ac:picMkLst>
        </pc:picChg>
      </pc:sldChg>
      <pc:sldChg chg="addSp modSp add mod">
        <pc:chgData name="wanda wibisono" userId="7688c47db560505e" providerId="LiveId" clId="{49398F39-6F35-4B5C-9A6D-5FF9AF776A45}" dt="2022-11-25T08:13:57.724" v="393" actId="207"/>
        <pc:sldMkLst>
          <pc:docMk/>
          <pc:sldMk cId="1337027541" sldId="331"/>
        </pc:sldMkLst>
        <pc:spChg chg="mod">
          <ac:chgData name="wanda wibisono" userId="7688c47db560505e" providerId="LiveId" clId="{49398F39-6F35-4B5C-9A6D-5FF9AF776A45}" dt="2022-11-25T08:13:47.827" v="366"/>
          <ac:spMkLst>
            <pc:docMk/>
            <pc:sldMk cId="1337027541" sldId="331"/>
            <ac:spMk id="3" creationId="{72C17417-0E9D-F39F-711F-20B1603E168D}"/>
          </ac:spMkLst>
        </pc:spChg>
        <pc:spChg chg="mod">
          <ac:chgData name="wanda wibisono" userId="7688c47db560505e" providerId="LiveId" clId="{49398F39-6F35-4B5C-9A6D-5FF9AF776A45}" dt="2022-11-25T08:13:39.694" v="365"/>
          <ac:spMkLst>
            <pc:docMk/>
            <pc:sldMk cId="1337027541" sldId="331"/>
            <ac:spMk id="5" creationId="{8148F0FA-4363-3ED9-8635-29C660034CAC}"/>
          </ac:spMkLst>
        </pc:spChg>
        <pc:spChg chg="mod">
          <ac:chgData name="wanda wibisono" userId="7688c47db560505e" providerId="LiveId" clId="{49398F39-6F35-4B5C-9A6D-5FF9AF776A45}" dt="2022-11-25T08:13:47.827" v="366"/>
          <ac:spMkLst>
            <pc:docMk/>
            <pc:sldMk cId="1337027541" sldId="331"/>
            <ac:spMk id="6" creationId="{3520CB9B-22C4-1689-578B-2119D4C9D1C5}"/>
          </ac:spMkLst>
        </pc:spChg>
        <pc:spChg chg="mod">
          <ac:chgData name="wanda wibisono" userId="7688c47db560505e" providerId="LiveId" clId="{49398F39-6F35-4B5C-9A6D-5FF9AF776A45}" dt="2022-11-25T08:13:47.827" v="366"/>
          <ac:spMkLst>
            <pc:docMk/>
            <pc:sldMk cId="1337027541" sldId="331"/>
            <ac:spMk id="8" creationId="{B1DA4155-CF6E-DA67-A51A-48C26A291D48}"/>
          </ac:spMkLst>
        </pc:spChg>
        <pc:spChg chg="mod">
          <ac:chgData name="wanda wibisono" userId="7688c47db560505e" providerId="LiveId" clId="{49398F39-6F35-4B5C-9A6D-5FF9AF776A45}" dt="2022-11-25T08:13:47.827" v="366"/>
          <ac:spMkLst>
            <pc:docMk/>
            <pc:sldMk cId="1337027541" sldId="331"/>
            <ac:spMk id="9" creationId="{A92B655C-C542-3E69-5D44-DD4EEFD50156}"/>
          </ac:spMkLst>
        </pc:spChg>
        <pc:spChg chg="mod">
          <ac:chgData name="wanda wibisono" userId="7688c47db560505e" providerId="LiveId" clId="{49398F39-6F35-4B5C-9A6D-5FF9AF776A45}" dt="2022-11-25T08:13:47.827" v="366"/>
          <ac:spMkLst>
            <pc:docMk/>
            <pc:sldMk cId="1337027541" sldId="331"/>
            <ac:spMk id="10" creationId="{019295DC-AA34-A7D0-4366-99C55670054A}"/>
          </ac:spMkLst>
        </pc:spChg>
        <pc:spChg chg="mod">
          <ac:chgData name="wanda wibisono" userId="7688c47db560505e" providerId="LiveId" clId="{49398F39-6F35-4B5C-9A6D-5FF9AF776A45}" dt="2022-11-25T08:13:47.827" v="366"/>
          <ac:spMkLst>
            <pc:docMk/>
            <pc:sldMk cId="1337027541" sldId="331"/>
            <ac:spMk id="11" creationId="{DAE85B3A-8B49-F3A2-CBF1-C6322B8EEBAD}"/>
          </ac:spMkLst>
        </pc:spChg>
        <pc:spChg chg="add mod">
          <ac:chgData name="wanda wibisono" userId="7688c47db560505e" providerId="LiveId" clId="{49398F39-6F35-4B5C-9A6D-5FF9AF776A45}" dt="2022-11-25T08:13:57.724" v="393" actId="207"/>
          <ac:spMkLst>
            <pc:docMk/>
            <pc:sldMk cId="1337027541" sldId="331"/>
            <ac:spMk id="13" creationId="{647AC329-60EF-2338-F7D4-7772E4A8F61B}"/>
          </ac:spMkLst>
        </pc:spChg>
        <pc:spChg chg="add mod">
          <ac:chgData name="wanda wibisono" userId="7688c47db560505e" providerId="LiveId" clId="{49398F39-6F35-4B5C-9A6D-5FF9AF776A45}" dt="2022-11-25T08:13:52.533" v="392" actId="1037"/>
          <ac:spMkLst>
            <pc:docMk/>
            <pc:sldMk cId="1337027541" sldId="331"/>
            <ac:spMk id="14" creationId="{280AE356-832A-5929-CDE6-8891C562441B}"/>
          </ac:spMkLst>
        </pc:spChg>
        <pc:grpChg chg="add mod">
          <ac:chgData name="wanda wibisono" userId="7688c47db560505e" providerId="LiveId" clId="{49398F39-6F35-4B5C-9A6D-5FF9AF776A45}" dt="2022-11-25T08:13:52.533" v="392" actId="1037"/>
          <ac:grpSpMkLst>
            <pc:docMk/>
            <pc:sldMk cId="1337027541" sldId="331"/>
            <ac:grpSpMk id="2" creationId="{D2B57321-5A83-F04F-DF31-5B5C6D4F089D}"/>
          </ac:grpSpMkLst>
        </pc:grpChg>
        <pc:grpChg chg="add mod">
          <ac:chgData name="wanda wibisono" userId="7688c47db560505e" providerId="LiveId" clId="{49398F39-6F35-4B5C-9A6D-5FF9AF776A45}" dt="2022-11-25T08:13:52.533" v="392" actId="1037"/>
          <ac:grpSpMkLst>
            <pc:docMk/>
            <pc:sldMk cId="1337027541" sldId="331"/>
            <ac:grpSpMk id="7" creationId="{3E33AFF3-312F-693B-0CCD-3B90E50F69D1}"/>
          </ac:grpSpMkLst>
        </pc:grpChg>
      </pc:sldChg>
      <pc:sldChg chg="addSp delSp modSp add mod">
        <pc:chgData name="wanda wibisono" userId="7688c47db560505e" providerId="LiveId" clId="{49398F39-6F35-4B5C-9A6D-5FF9AF776A45}" dt="2022-11-25T08:14:45.346" v="442" actId="207"/>
        <pc:sldMkLst>
          <pc:docMk/>
          <pc:sldMk cId="1350976522" sldId="332"/>
        </pc:sldMkLst>
        <pc:spChg chg="mod">
          <ac:chgData name="wanda wibisono" userId="7688c47db560505e" providerId="LiveId" clId="{49398F39-6F35-4B5C-9A6D-5FF9AF776A45}" dt="2022-11-25T08:14:29.631" v="406"/>
          <ac:spMkLst>
            <pc:docMk/>
            <pc:sldMk cId="1350976522" sldId="332"/>
            <ac:spMk id="5" creationId="{8148F0FA-4363-3ED9-8635-29C660034CAC}"/>
          </ac:spMkLst>
        </pc:spChg>
        <pc:spChg chg="del mod">
          <ac:chgData name="wanda wibisono" userId="7688c47db560505e" providerId="LiveId" clId="{49398F39-6F35-4B5C-9A6D-5FF9AF776A45}" dt="2022-11-25T08:14:11.788" v="400" actId="478"/>
          <ac:spMkLst>
            <pc:docMk/>
            <pc:sldMk cId="1350976522" sldId="332"/>
            <ac:spMk id="13" creationId="{647AC329-60EF-2338-F7D4-7772E4A8F61B}"/>
          </ac:spMkLst>
        </pc:spChg>
        <pc:spChg chg="del mod">
          <ac:chgData name="wanda wibisono" userId="7688c47db560505e" providerId="LiveId" clId="{49398F39-6F35-4B5C-9A6D-5FF9AF776A45}" dt="2022-11-25T08:14:11.788" v="400" actId="478"/>
          <ac:spMkLst>
            <pc:docMk/>
            <pc:sldMk cId="1350976522" sldId="332"/>
            <ac:spMk id="14" creationId="{280AE356-832A-5929-CDE6-8891C562441B}"/>
          </ac:spMkLst>
        </pc:spChg>
        <pc:spChg chg="add mod">
          <ac:chgData name="wanda wibisono" userId="7688c47db560505e" providerId="LiveId" clId="{49398F39-6F35-4B5C-9A6D-5FF9AF776A45}" dt="2022-11-25T08:14:41.546" v="441" actId="1037"/>
          <ac:spMkLst>
            <pc:docMk/>
            <pc:sldMk cId="1350976522" sldId="332"/>
            <ac:spMk id="15" creationId="{41B76649-9EAE-081F-CC40-BCBFB49D199A}"/>
          </ac:spMkLst>
        </pc:spChg>
        <pc:spChg chg="mod">
          <ac:chgData name="wanda wibisono" userId="7688c47db560505e" providerId="LiveId" clId="{49398F39-6F35-4B5C-9A6D-5FF9AF776A45}" dt="2022-11-25T08:14:35.352" v="407"/>
          <ac:spMkLst>
            <pc:docMk/>
            <pc:sldMk cId="1350976522" sldId="332"/>
            <ac:spMk id="17" creationId="{CB09BCE4-C9A4-5156-EE48-BDE964CA3DEF}"/>
          </ac:spMkLst>
        </pc:spChg>
        <pc:spChg chg="mod">
          <ac:chgData name="wanda wibisono" userId="7688c47db560505e" providerId="LiveId" clId="{49398F39-6F35-4B5C-9A6D-5FF9AF776A45}" dt="2022-11-25T08:14:35.352" v="407"/>
          <ac:spMkLst>
            <pc:docMk/>
            <pc:sldMk cId="1350976522" sldId="332"/>
            <ac:spMk id="18" creationId="{1600A34E-CBF1-77EE-F90E-6A4EC7A199AF}"/>
          </ac:spMkLst>
        </pc:spChg>
        <pc:spChg chg="mod">
          <ac:chgData name="wanda wibisono" userId="7688c47db560505e" providerId="LiveId" clId="{49398F39-6F35-4B5C-9A6D-5FF9AF776A45}" dt="2022-11-25T08:14:35.352" v="407"/>
          <ac:spMkLst>
            <pc:docMk/>
            <pc:sldMk cId="1350976522" sldId="332"/>
            <ac:spMk id="19" creationId="{7A5E62F2-3C17-C69E-8DDB-BDE3A7574F50}"/>
          </ac:spMkLst>
        </pc:spChg>
        <pc:spChg chg="mod">
          <ac:chgData name="wanda wibisono" userId="7688c47db560505e" providerId="LiveId" clId="{49398F39-6F35-4B5C-9A6D-5FF9AF776A45}" dt="2022-11-25T08:14:35.352" v="407"/>
          <ac:spMkLst>
            <pc:docMk/>
            <pc:sldMk cId="1350976522" sldId="332"/>
            <ac:spMk id="20" creationId="{2277FE56-12E8-DBBE-5EA7-C9635EFDD85C}"/>
          </ac:spMkLst>
        </pc:spChg>
        <pc:spChg chg="mod">
          <ac:chgData name="wanda wibisono" userId="7688c47db560505e" providerId="LiveId" clId="{49398F39-6F35-4B5C-9A6D-5FF9AF776A45}" dt="2022-11-25T08:14:35.352" v="407"/>
          <ac:spMkLst>
            <pc:docMk/>
            <pc:sldMk cId="1350976522" sldId="332"/>
            <ac:spMk id="21" creationId="{6F4F0C2A-0330-E1E0-1159-AF7CEFC54344}"/>
          </ac:spMkLst>
        </pc:spChg>
        <pc:spChg chg="mod">
          <ac:chgData name="wanda wibisono" userId="7688c47db560505e" providerId="LiveId" clId="{49398F39-6F35-4B5C-9A6D-5FF9AF776A45}" dt="2022-11-25T08:14:45.346" v="442" actId="207"/>
          <ac:spMkLst>
            <pc:docMk/>
            <pc:sldMk cId="1350976522" sldId="332"/>
            <ac:spMk id="23" creationId="{6EDE9A97-D206-BB98-C0AD-157C8ADB5678}"/>
          </ac:spMkLst>
        </pc:spChg>
        <pc:spChg chg="add mod">
          <ac:chgData name="wanda wibisono" userId="7688c47db560505e" providerId="LiveId" clId="{49398F39-6F35-4B5C-9A6D-5FF9AF776A45}" dt="2022-11-25T08:14:41.546" v="441" actId="1037"/>
          <ac:spMkLst>
            <pc:docMk/>
            <pc:sldMk cId="1350976522" sldId="332"/>
            <ac:spMk id="24" creationId="{319CA8BA-3128-6F10-AD2B-F538250CBD49}"/>
          </ac:spMkLst>
        </pc:spChg>
        <pc:grpChg chg="del mod">
          <ac:chgData name="wanda wibisono" userId="7688c47db560505e" providerId="LiveId" clId="{49398F39-6F35-4B5C-9A6D-5FF9AF776A45}" dt="2022-11-25T08:14:11.788" v="400" actId="478"/>
          <ac:grpSpMkLst>
            <pc:docMk/>
            <pc:sldMk cId="1350976522" sldId="332"/>
            <ac:grpSpMk id="2" creationId="{D2B57321-5A83-F04F-DF31-5B5C6D4F089D}"/>
          </ac:grpSpMkLst>
        </pc:grpChg>
        <pc:grpChg chg="del mod">
          <ac:chgData name="wanda wibisono" userId="7688c47db560505e" providerId="LiveId" clId="{49398F39-6F35-4B5C-9A6D-5FF9AF776A45}" dt="2022-11-25T08:14:11.788" v="400" actId="478"/>
          <ac:grpSpMkLst>
            <pc:docMk/>
            <pc:sldMk cId="1350976522" sldId="332"/>
            <ac:grpSpMk id="7" creationId="{3E33AFF3-312F-693B-0CCD-3B90E50F69D1}"/>
          </ac:grpSpMkLst>
        </pc:grpChg>
        <pc:grpChg chg="add mod">
          <ac:chgData name="wanda wibisono" userId="7688c47db560505e" providerId="LiveId" clId="{49398F39-6F35-4B5C-9A6D-5FF9AF776A45}" dt="2022-11-25T08:14:41.546" v="441" actId="1037"/>
          <ac:grpSpMkLst>
            <pc:docMk/>
            <pc:sldMk cId="1350976522" sldId="332"/>
            <ac:grpSpMk id="16" creationId="{A34FE1B4-9B90-76A6-E6B3-92BA17D7BA84}"/>
          </ac:grpSpMkLst>
        </pc:grpChg>
        <pc:grpChg chg="add mod">
          <ac:chgData name="wanda wibisono" userId="7688c47db560505e" providerId="LiveId" clId="{49398F39-6F35-4B5C-9A6D-5FF9AF776A45}" dt="2022-11-25T08:14:45.346" v="442" actId="207"/>
          <ac:grpSpMkLst>
            <pc:docMk/>
            <pc:sldMk cId="1350976522" sldId="332"/>
            <ac:grpSpMk id="22" creationId="{1AE48005-08E4-9766-5F93-EDF117B41354}"/>
          </ac:grpSpMkLst>
        </pc:grpChg>
      </pc:sldChg>
      <pc:sldChg chg="add del">
        <pc:chgData name="wanda wibisono" userId="7688c47db560505e" providerId="LiveId" clId="{49398F39-6F35-4B5C-9A6D-5FF9AF776A45}" dt="2022-11-25T08:14:16.729" v="401" actId="47"/>
        <pc:sldMkLst>
          <pc:docMk/>
          <pc:sldMk cId="1026183727" sldId="333"/>
        </pc:sldMkLst>
      </pc:sldChg>
      <pc:sldChg chg="addSp modSp add mod">
        <pc:chgData name="wanda wibisono" userId="7688c47db560505e" providerId="LiveId" clId="{49398F39-6F35-4B5C-9A6D-5FF9AF776A45}" dt="2022-11-25T08:15:13.066" v="460" actId="207"/>
        <pc:sldMkLst>
          <pc:docMk/>
          <pc:sldMk cId="2207123678" sldId="333"/>
        </pc:sldMkLst>
        <pc:spChg chg="mod">
          <ac:chgData name="wanda wibisono" userId="7688c47db560505e" providerId="LiveId" clId="{49398F39-6F35-4B5C-9A6D-5FF9AF776A45}" dt="2022-11-25T08:15:06.566" v="446"/>
          <ac:spMkLst>
            <pc:docMk/>
            <pc:sldMk cId="2207123678" sldId="333"/>
            <ac:spMk id="3" creationId="{61DB1A24-5DD8-18D6-8149-2E8F10E4467B}"/>
          </ac:spMkLst>
        </pc:spChg>
        <pc:spChg chg="mod">
          <ac:chgData name="wanda wibisono" userId="7688c47db560505e" providerId="LiveId" clId="{49398F39-6F35-4B5C-9A6D-5FF9AF776A45}" dt="2022-11-25T08:14:54.782" v="445"/>
          <ac:spMkLst>
            <pc:docMk/>
            <pc:sldMk cId="2207123678" sldId="333"/>
            <ac:spMk id="5" creationId="{8148F0FA-4363-3ED9-8635-29C660034CAC}"/>
          </ac:spMkLst>
        </pc:spChg>
        <pc:spChg chg="mod">
          <ac:chgData name="wanda wibisono" userId="7688c47db560505e" providerId="LiveId" clId="{49398F39-6F35-4B5C-9A6D-5FF9AF776A45}" dt="2022-11-25T08:15:06.566" v="446"/>
          <ac:spMkLst>
            <pc:docMk/>
            <pc:sldMk cId="2207123678" sldId="333"/>
            <ac:spMk id="6" creationId="{79BF3C0C-6340-79D1-8075-4543CA2379DA}"/>
          </ac:spMkLst>
        </pc:spChg>
        <pc:spChg chg="add mod">
          <ac:chgData name="wanda wibisono" userId="7688c47db560505e" providerId="LiveId" clId="{49398F39-6F35-4B5C-9A6D-5FF9AF776A45}" dt="2022-11-25T08:15:08.472" v="459" actId="1035"/>
          <ac:spMkLst>
            <pc:docMk/>
            <pc:sldMk cId="2207123678" sldId="333"/>
            <ac:spMk id="7" creationId="{5A4AE26F-4652-828D-0B21-5CB3CDCF9742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9" creationId="{A0A1D40F-B646-6CBF-10F1-ADEA3DA92152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10" creationId="{B0DA7FDF-D2B0-B84E-58D0-5EB741CC3868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13" creationId="{A456DAA4-CA84-A9FA-AB80-0B364294EC2E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14" creationId="{1E7F95F4-E446-EDC8-DA17-AE1E76792FC6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16" creationId="{FFC2D905-1DED-80D2-D984-A78356049A92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17" creationId="{B23DAA4A-A69A-DCD0-2480-3505808FFB40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19" creationId="{C90D02B4-061F-6900-3C43-23C94AA85DDD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20" creationId="{F69C796A-CAEF-79A1-00A4-B922A3A7DA1F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22" creationId="{88325433-471E-0147-EFD6-EA445F62B1BB}"/>
          </ac:spMkLst>
        </pc:spChg>
        <pc:spChg chg="mod">
          <ac:chgData name="wanda wibisono" userId="7688c47db560505e" providerId="LiveId" clId="{49398F39-6F35-4B5C-9A6D-5FF9AF776A45}" dt="2022-11-25T08:15:13.066" v="460" actId="207"/>
          <ac:spMkLst>
            <pc:docMk/>
            <pc:sldMk cId="2207123678" sldId="333"/>
            <ac:spMk id="23" creationId="{124A453E-6B04-6775-5B19-96D13F30430C}"/>
          </ac:spMkLst>
        </pc:spChg>
        <pc:grpChg chg="add mod">
          <ac:chgData name="wanda wibisono" userId="7688c47db560505e" providerId="LiveId" clId="{49398F39-6F35-4B5C-9A6D-5FF9AF776A45}" dt="2022-11-25T08:15:08.472" v="459" actId="1035"/>
          <ac:grpSpMkLst>
            <pc:docMk/>
            <pc:sldMk cId="2207123678" sldId="333"/>
            <ac:grpSpMk id="2" creationId="{075E344C-DCF6-8D01-6F4E-6F21A3EA4F8C}"/>
          </ac:grpSpMkLst>
        </pc:grpChg>
        <pc:grpChg chg="add mod">
          <ac:chgData name="wanda wibisono" userId="7688c47db560505e" providerId="LiveId" clId="{49398F39-6F35-4B5C-9A6D-5FF9AF776A45}" dt="2022-11-25T08:15:13.066" v="460" actId="207"/>
          <ac:grpSpMkLst>
            <pc:docMk/>
            <pc:sldMk cId="2207123678" sldId="333"/>
            <ac:grpSpMk id="8" creationId="{E3EBD8B7-F044-02C5-25DC-3B69367A5009}"/>
          </ac:grpSpMkLst>
        </pc:grpChg>
        <pc:grpChg chg="add mod">
          <ac:chgData name="wanda wibisono" userId="7688c47db560505e" providerId="LiveId" clId="{49398F39-6F35-4B5C-9A6D-5FF9AF776A45}" dt="2022-11-25T08:15:13.066" v="460" actId="207"/>
          <ac:grpSpMkLst>
            <pc:docMk/>
            <pc:sldMk cId="2207123678" sldId="333"/>
            <ac:grpSpMk id="11" creationId="{7E03A9F6-2AE4-4ADB-226F-CB7FE69DBD3A}"/>
          </ac:grpSpMkLst>
        </pc:grpChg>
        <pc:grpChg chg="add mod">
          <ac:chgData name="wanda wibisono" userId="7688c47db560505e" providerId="LiveId" clId="{49398F39-6F35-4B5C-9A6D-5FF9AF776A45}" dt="2022-11-25T08:15:13.066" v="460" actId="207"/>
          <ac:grpSpMkLst>
            <pc:docMk/>
            <pc:sldMk cId="2207123678" sldId="333"/>
            <ac:grpSpMk id="15" creationId="{2EC22C09-62B1-1D18-4DC1-FA4A2A3E10B2}"/>
          </ac:grpSpMkLst>
        </pc:grpChg>
        <pc:grpChg chg="add mod">
          <ac:chgData name="wanda wibisono" userId="7688c47db560505e" providerId="LiveId" clId="{49398F39-6F35-4B5C-9A6D-5FF9AF776A45}" dt="2022-11-25T08:15:13.066" v="460" actId="207"/>
          <ac:grpSpMkLst>
            <pc:docMk/>
            <pc:sldMk cId="2207123678" sldId="333"/>
            <ac:grpSpMk id="18" creationId="{06963518-1523-8767-6F6C-40DFF6759EC4}"/>
          </ac:grpSpMkLst>
        </pc:grpChg>
        <pc:grpChg chg="add mod">
          <ac:chgData name="wanda wibisono" userId="7688c47db560505e" providerId="LiveId" clId="{49398F39-6F35-4B5C-9A6D-5FF9AF776A45}" dt="2022-11-25T08:15:13.066" v="460" actId="207"/>
          <ac:grpSpMkLst>
            <pc:docMk/>
            <pc:sldMk cId="2207123678" sldId="333"/>
            <ac:grpSpMk id="21" creationId="{4CADEE04-47EC-9A9C-6F2C-0199ADAA11BA}"/>
          </ac:grpSpMkLst>
        </pc:grpChg>
      </pc:sldChg>
      <pc:sldChg chg="add del">
        <pc:chgData name="wanda wibisono" userId="7688c47db560505e" providerId="LiveId" clId="{49398F39-6F35-4B5C-9A6D-5FF9AF776A45}" dt="2022-11-25T08:14:16.729" v="401" actId="47"/>
        <pc:sldMkLst>
          <pc:docMk/>
          <pc:sldMk cId="2823198642" sldId="334"/>
        </pc:sldMkLst>
      </pc:sldChg>
      <pc:sldChg chg="addSp modSp add mod">
        <pc:chgData name="wanda wibisono" userId="7688c47db560505e" providerId="LiveId" clId="{49398F39-6F35-4B5C-9A6D-5FF9AF776A45}" dt="2022-11-25T08:18:35.349" v="526" actId="1076"/>
        <pc:sldMkLst>
          <pc:docMk/>
          <pc:sldMk cId="3546676374" sldId="334"/>
        </pc:sldMkLst>
        <pc:spChg chg="mod">
          <ac:chgData name="wanda wibisono" userId="7688c47db560505e" providerId="LiveId" clId="{49398F39-6F35-4B5C-9A6D-5FF9AF776A45}" dt="2022-11-25T08:17:19.373" v="493"/>
          <ac:spMkLst>
            <pc:docMk/>
            <pc:sldMk cId="3546676374" sldId="334"/>
            <ac:spMk id="3" creationId="{4EC63FFE-972A-F2E1-C33F-C796BBF3F9FE}"/>
          </ac:spMkLst>
        </pc:spChg>
        <pc:spChg chg="mod">
          <ac:chgData name="wanda wibisono" userId="7688c47db560505e" providerId="LiveId" clId="{49398F39-6F35-4B5C-9A6D-5FF9AF776A45}" dt="2022-11-25T08:17:09.868" v="492"/>
          <ac:spMkLst>
            <pc:docMk/>
            <pc:sldMk cId="3546676374" sldId="334"/>
            <ac:spMk id="5" creationId="{8148F0FA-4363-3ED9-8635-29C660034CAC}"/>
          </ac:spMkLst>
        </pc:spChg>
        <pc:spChg chg="add mod">
          <ac:chgData name="wanda wibisono" userId="7688c47db560505e" providerId="LiveId" clId="{49398F39-6F35-4B5C-9A6D-5FF9AF776A45}" dt="2022-11-25T08:18:35.349" v="526" actId="1076"/>
          <ac:spMkLst>
            <pc:docMk/>
            <pc:sldMk cId="3546676374" sldId="334"/>
            <ac:spMk id="6" creationId="{2F846A4D-68F4-1756-CC5C-FDAD3A57D312}"/>
          </ac:spMkLst>
        </pc:spChg>
        <pc:spChg chg="mod">
          <ac:chgData name="wanda wibisono" userId="7688c47db560505e" providerId="LiveId" clId="{49398F39-6F35-4B5C-9A6D-5FF9AF776A45}" dt="2022-11-25T08:17:30.190" v="518" actId="207"/>
          <ac:spMkLst>
            <pc:docMk/>
            <pc:sldMk cId="3546676374" sldId="334"/>
            <ac:spMk id="8" creationId="{902D1209-F534-5A06-AA4F-DAED992E460A}"/>
          </ac:spMkLst>
        </pc:spChg>
        <pc:spChg chg="add mod">
          <ac:chgData name="wanda wibisono" userId="7688c47db560505e" providerId="LiveId" clId="{49398F39-6F35-4B5C-9A6D-5FF9AF776A45}" dt="2022-11-25T08:17:47.688" v="519" actId="207"/>
          <ac:spMkLst>
            <pc:docMk/>
            <pc:sldMk cId="3546676374" sldId="334"/>
            <ac:spMk id="9" creationId="{421392CB-8FA7-F8DB-88C5-D871B254EE6F}"/>
          </ac:spMkLst>
        </pc:spChg>
        <pc:spChg chg="add mod">
          <ac:chgData name="wanda wibisono" userId="7688c47db560505e" providerId="LiveId" clId="{49398F39-6F35-4B5C-9A6D-5FF9AF776A45}" dt="2022-11-25T08:17:23.798" v="517" actId="1038"/>
          <ac:spMkLst>
            <pc:docMk/>
            <pc:sldMk cId="3546676374" sldId="334"/>
            <ac:spMk id="10" creationId="{02203443-72BD-50AE-27CA-D0A17E68EC67}"/>
          </ac:spMkLst>
        </pc:spChg>
        <pc:grpChg chg="add mod">
          <ac:chgData name="wanda wibisono" userId="7688c47db560505e" providerId="LiveId" clId="{49398F39-6F35-4B5C-9A6D-5FF9AF776A45}" dt="2022-11-25T08:17:23.798" v="517" actId="1038"/>
          <ac:grpSpMkLst>
            <pc:docMk/>
            <pc:sldMk cId="3546676374" sldId="334"/>
            <ac:grpSpMk id="2" creationId="{A0B68DBB-075D-0880-076A-217943025842}"/>
          </ac:grpSpMkLst>
        </pc:grpChg>
        <pc:grpChg chg="add mod">
          <ac:chgData name="wanda wibisono" userId="7688c47db560505e" providerId="LiveId" clId="{49398F39-6F35-4B5C-9A6D-5FF9AF776A45}" dt="2022-11-25T08:17:30.190" v="518" actId="207"/>
          <ac:grpSpMkLst>
            <pc:docMk/>
            <pc:sldMk cId="3546676374" sldId="334"/>
            <ac:grpSpMk id="7" creationId="{3013F13E-10F0-0509-F122-089896F51FB2}"/>
          </ac:grpSpMkLst>
        </pc:grpChg>
        <pc:picChg chg="add mod">
          <ac:chgData name="wanda wibisono" userId="7688c47db560505e" providerId="LiveId" clId="{49398F39-6F35-4B5C-9A6D-5FF9AF776A45}" dt="2022-11-25T08:18:06.700" v="525" actId="1076"/>
          <ac:picMkLst>
            <pc:docMk/>
            <pc:sldMk cId="3546676374" sldId="334"/>
            <ac:picMk id="11" creationId="{0BC32167-388E-EB6B-9F8E-AF62ED96B877}"/>
          </ac:picMkLst>
        </pc:picChg>
        <pc:picChg chg="add mod">
          <ac:chgData name="wanda wibisono" userId="7688c47db560505e" providerId="LiveId" clId="{49398F39-6F35-4B5C-9A6D-5FF9AF776A45}" dt="2022-11-25T08:17:57.193" v="523" actId="1076"/>
          <ac:picMkLst>
            <pc:docMk/>
            <pc:sldMk cId="3546676374" sldId="334"/>
            <ac:picMk id="13" creationId="{4E08A132-95CA-FE6E-2B4F-73D11053F6F5}"/>
          </ac:picMkLst>
        </pc:picChg>
        <pc:picChg chg="add mod">
          <ac:chgData name="wanda wibisono" userId="7688c47db560505e" providerId="LiveId" clId="{49398F39-6F35-4B5C-9A6D-5FF9AF776A45}" dt="2022-11-25T08:17:58.789" v="524" actId="1076"/>
          <ac:picMkLst>
            <pc:docMk/>
            <pc:sldMk cId="3546676374" sldId="334"/>
            <ac:picMk id="14" creationId="{285675E6-446E-0E5B-BA39-8FA62BFE0748}"/>
          </ac:picMkLst>
        </pc:picChg>
        <pc:picChg chg="add mod">
          <ac:chgData name="wanda wibisono" userId="7688c47db560505e" providerId="LiveId" clId="{49398F39-6F35-4B5C-9A6D-5FF9AF776A45}" dt="2022-11-25T08:17:23.798" v="517" actId="1038"/>
          <ac:picMkLst>
            <pc:docMk/>
            <pc:sldMk cId="3546676374" sldId="334"/>
            <ac:picMk id="15" creationId="{844AD332-D646-1C7B-0DA8-F9A93B11ACBF}"/>
          </ac:picMkLst>
        </pc:picChg>
        <pc:picChg chg="add mod">
          <ac:chgData name="wanda wibisono" userId="7688c47db560505e" providerId="LiveId" clId="{49398F39-6F35-4B5C-9A6D-5FF9AF776A45}" dt="2022-11-25T08:17:23.798" v="517" actId="1038"/>
          <ac:picMkLst>
            <pc:docMk/>
            <pc:sldMk cId="3546676374" sldId="334"/>
            <ac:picMk id="16" creationId="{E567F21F-0196-873D-EC19-600C2E53ABEB}"/>
          </ac:picMkLst>
        </pc:picChg>
        <pc:picChg chg="add mod">
          <ac:chgData name="wanda wibisono" userId="7688c47db560505e" providerId="LiveId" clId="{49398F39-6F35-4B5C-9A6D-5FF9AF776A45}" dt="2022-11-25T08:17:23.798" v="517" actId="1038"/>
          <ac:picMkLst>
            <pc:docMk/>
            <pc:sldMk cId="3546676374" sldId="334"/>
            <ac:picMk id="17" creationId="{0A1D98D0-E68A-92B3-C61E-4C3E3E86B6B4}"/>
          </ac:picMkLst>
        </pc:picChg>
      </pc:sldChg>
      <pc:sldChg chg="add del">
        <pc:chgData name="wanda wibisono" userId="7688c47db560505e" providerId="LiveId" clId="{49398F39-6F35-4B5C-9A6D-5FF9AF776A45}" dt="2022-11-25T08:14:16.729" v="401" actId="47"/>
        <pc:sldMkLst>
          <pc:docMk/>
          <pc:sldMk cId="286857761" sldId="335"/>
        </pc:sldMkLst>
      </pc:sldChg>
      <pc:sldChg chg="addSp delSp modSp add mod">
        <pc:chgData name="wanda wibisono" userId="7688c47db560505e" providerId="LiveId" clId="{49398F39-6F35-4B5C-9A6D-5FF9AF776A45}" dt="2022-11-25T08:16:35.380" v="488" actId="1076"/>
        <pc:sldMkLst>
          <pc:docMk/>
          <pc:sldMk cId="3853571537" sldId="335"/>
        </pc:sldMkLst>
        <pc:spChg chg="mod">
          <ac:chgData name="wanda wibisono" userId="7688c47db560505e" providerId="LiveId" clId="{49398F39-6F35-4B5C-9A6D-5FF9AF776A45}" dt="2022-11-25T08:16:11.429" v="466"/>
          <ac:spMkLst>
            <pc:docMk/>
            <pc:sldMk cId="3853571537" sldId="335"/>
            <ac:spMk id="5" creationId="{8148F0FA-4363-3ED9-8635-29C660034CAC}"/>
          </ac:spMkLst>
        </pc:spChg>
        <pc:spChg chg="del">
          <ac:chgData name="wanda wibisono" userId="7688c47db560505e" providerId="LiveId" clId="{49398F39-6F35-4B5C-9A6D-5FF9AF776A45}" dt="2022-11-25T08:16:19.184" v="467" actId="478"/>
          <ac:spMkLst>
            <pc:docMk/>
            <pc:sldMk cId="3853571537" sldId="335"/>
            <ac:spMk id="14" creationId="{2EE4E939-32B1-F314-C542-1ED77422514A}"/>
          </ac:spMkLst>
        </pc:spChg>
        <pc:spChg chg="del">
          <ac:chgData name="wanda wibisono" userId="7688c47db560505e" providerId="LiveId" clId="{49398F39-6F35-4B5C-9A6D-5FF9AF776A45}" dt="2022-11-25T08:16:19.184" v="467" actId="478"/>
          <ac:spMkLst>
            <pc:docMk/>
            <pc:sldMk cId="3853571537" sldId="335"/>
            <ac:spMk id="20" creationId="{BB49D0E8-2964-E5F3-F679-4DFC397B47D8}"/>
          </ac:spMkLst>
        </pc:spChg>
        <pc:spChg chg="del">
          <ac:chgData name="wanda wibisono" userId="7688c47db560505e" providerId="LiveId" clId="{49398F39-6F35-4B5C-9A6D-5FF9AF776A45}" dt="2022-11-25T08:16:19.184" v="467" actId="478"/>
          <ac:spMkLst>
            <pc:docMk/>
            <pc:sldMk cId="3853571537" sldId="335"/>
            <ac:spMk id="26" creationId="{0B0AC7B5-04F7-CDF7-2531-EF7D43D096FF}"/>
          </ac:spMkLst>
        </pc:spChg>
        <pc:spChg chg="mod">
          <ac:chgData name="wanda wibisono" userId="7688c47db560505e" providerId="LiveId" clId="{49398F39-6F35-4B5C-9A6D-5FF9AF776A45}" dt="2022-11-25T08:16:27.330" v="468"/>
          <ac:spMkLst>
            <pc:docMk/>
            <pc:sldMk cId="3853571537" sldId="335"/>
            <ac:spMk id="29" creationId="{6749DC44-8F65-8BD3-1B11-720417AAE214}"/>
          </ac:spMkLst>
        </pc:spChg>
        <pc:spChg chg="mod">
          <ac:chgData name="wanda wibisono" userId="7688c47db560505e" providerId="LiveId" clId="{49398F39-6F35-4B5C-9A6D-5FF9AF776A45}" dt="2022-11-25T08:16:27.330" v="468"/>
          <ac:spMkLst>
            <pc:docMk/>
            <pc:sldMk cId="3853571537" sldId="335"/>
            <ac:spMk id="30" creationId="{22B6F0D9-1BA1-533B-972D-538AA83700A3}"/>
          </ac:spMkLst>
        </pc:spChg>
        <pc:spChg chg="mod">
          <ac:chgData name="wanda wibisono" userId="7688c47db560505e" providerId="LiveId" clId="{49398F39-6F35-4B5C-9A6D-5FF9AF776A45}" dt="2022-11-25T08:16:27.330" v="468"/>
          <ac:spMkLst>
            <pc:docMk/>
            <pc:sldMk cId="3853571537" sldId="335"/>
            <ac:spMk id="31" creationId="{E964D14E-87D0-C79C-BC42-ACDC9220E6BB}"/>
          </ac:spMkLst>
        </pc:spChg>
        <pc:spChg chg="add mod">
          <ac:chgData name="wanda wibisono" userId="7688c47db560505e" providerId="LiveId" clId="{49398F39-6F35-4B5C-9A6D-5FF9AF776A45}" dt="2022-11-25T08:16:30.221" v="487" actId="1037"/>
          <ac:spMkLst>
            <pc:docMk/>
            <pc:sldMk cId="3853571537" sldId="335"/>
            <ac:spMk id="32" creationId="{13B7D7FF-68FB-A774-4CC8-C57C2EAC04D5}"/>
          </ac:spMkLst>
        </pc:spChg>
        <pc:spChg chg="mod">
          <ac:chgData name="wanda wibisono" userId="7688c47db560505e" providerId="LiveId" clId="{49398F39-6F35-4B5C-9A6D-5FF9AF776A45}" dt="2022-11-25T08:16:27.330" v="468"/>
          <ac:spMkLst>
            <pc:docMk/>
            <pc:sldMk cId="3853571537" sldId="335"/>
            <ac:spMk id="35" creationId="{3C0BDC3A-98C4-69D3-8560-C2E6FA51BC11}"/>
          </ac:spMkLst>
        </pc:spChg>
        <pc:spChg chg="mod">
          <ac:chgData name="wanda wibisono" userId="7688c47db560505e" providerId="LiveId" clId="{49398F39-6F35-4B5C-9A6D-5FF9AF776A45}" dt="2022-11-25T08:16:27.330" v="468"/>
          <ac:spMkLst>
            <pc:docMk/>
            <pc:sldMk cId="3853571537" sldId="335"/>
            <ac:spMk id="36" creationId="{27C35EBE-B5F4-7B61-2F76-998FE7C6C6D7}"/>
          </ac:spMkLst>
        </pc:spChg>
        <pc:spChg chg="mod">
          <ac:chgData name="wanda wibisono" userId="7688c47db560505e" providerId="LiveId" clId="{49398F39-6F35-4B5C-9A6D-5FF9AF776A45}" dt="2022-11-25T08:16:27.330" v="468"/>
          <ac:spMkLst>
            <pc:docMk/>
            <pc:sldMk cId="3853571537" sldId="335"/>
            <ac:spMk id="37" creationId="{C1F1AA8A-CC6B-EB53-5BA0-3FC7EAC755E3}"/>
          </ac:spMkLst>
        </pc:spChg>
        <pc:spChg chg="add mod">
          <ac:chgData name="wanda wibisono" userId="7688c47db560505e" providerId="LiveId" clId="{49398F39-6F35-4B5C-9A6D-5FF9AF776A45}" dt="2022-11-25T08:16:30.221" v="487" actId="1037"/>
          <ac:spMkLst>
            <pc:docMk/>
            <pc:sldMk cId="3853571537" sldId="335"/>
            <ac:spMk id="38" creationId="{C2D59C03-0B87-A265-FA89-E52F80FB59C1}"/>
          </ac:spMkLst>
        </pc:spChg>
        <pc:spChg chg="mod">
          <ac:chgData name="wanda wibisono" userId="7688c47db560505e" providerId="LiveId" clId="{49398F39-6F35-4B5C-9A6D-5FF9AF776A45}" dt="2022-11-25T08:16:27.330" v="468"/>
          <ac:spMkLst>
            <pc:docMk/>
            <pc:sldMk cId="3853571537" sldId="335"/>
            <ac:spMk id="41" creationId="{57C1B869-DA69-29C4-C46E-7BEB75E915A7}"/>
          </ac:spMkLst>
        </pc:spChg>
        <pc:spChg chg="mod">
          <ac:chgData name="wanda wibisono" userId="7688c47db560505e" providerId="LiveId" clId="{49398F39-6F35-4B5C-9A6D-5FF9AF776A45}" dt="2022-11-25T08:16:27.330" v="468"/>
          <ac:spMkLst>
            <pc:docMk/>
            <pc:sldMk cId="3853571537" sldId="335"/>
            <ac:spMk id="42" creationId="{1AAA5402-33C4-FBA9-797E-0817C103E19B}"/>
          </ac:spMkLst>
        </pc:spChg>
        <pc:spChg chg="mod">
          <ac:chgData name="wanda wibisono" userId="7688c47db560505e" providerId="LiveId" clId="{49398F39-6F35-4B5C-9A6D-5FF9AF776A45}" dt="2022-11-25T08:16:27.330" v="468"/>
          <ac:spMkLst>
            <pc:docMk/>
            <pc:sldMk cId="3853571537" sldId="335"/>
            <ac:spMk id="43" creationId="{AA6264F6-07DE-83CA-E100-38C6E86C7E66}"/>
          </ac:spMkLst>
        </pc:spChg>
        <pc:spChg chg="add mod">
          <ac:chgData name="wanda wibisono" userId="7688c47db560505e" providerId="LiveId" clId="{49398F39-6F35-4B5C-9A6D-5FF9AF776A45}" dt="2022-11-25T08:16:30.221" v="487" actId="1037"/>
          <ac:spMkLst>
            <pc:docMk/>
            <pc:sldMk cId="3853571537" sldId="335"/>
            <ac:spMk id="44" creationId="{24FF09ED-B7E4-BE8C-550B-385D82B90821}"/>
          </ac:spMkLst>
        </pc:spChg>
        <pc:grpChg chg="mod">
          <ac:chgData name="wanda wibisono" userId="7688c47db560505e" providerId="LiveId" clId="{49398F39-6F35-4B5C-9A6D-5FF9AF776A45}" dt="2022-11-25T08:16:35.380" v="488" actId="1076"/>
          <ac:grpSpMkLst>
            <pc:docMk/>
            <pc:sldMk cId="3853571537" sldId="335"/>
            <ac:grpSpMk id="2" creationId="{AFF9E86E-0B77-7E92-A3C2-B82AB97474B7}"/>
          </ac:grpSpMkLst>
        </pc:grpChg>
        <pc:grpChg chg="del">
          <ac:chgData name="wanda wibisono" userId="7688c47db560505e" providerId="LiveId" clId="{49398F39-6F35-4B5C-9A6D-5FF9AF776A45}" dt="2022-11-25T08:16:19.184" v="467" actId="478"/>
          <ac:grpSpMkLst>
            <pc:docMk/>
            <pc:sldMk cId="3853571537" sldId="335"/>
            <ac:grpSpMk id="8" creationId="{93688B66-283A-9638-7C4A-9E1B454D4219}"/>
          </ac:grpSpMkLst>
        </pc:grpChg>
        <pc:grpChg chg="del">
          <ac:chgData name="wanda wibisono" userId="7688c47db560505e" providerId="LiveId" clId="{49398F39-6F35-4B5C-9A6D-5FF9AF776A45}" dt="2022-11-25T08:16:19.184" v="467" actId="478"/>
          <ac:grpSpMkLst>
            <pc:docMk/>
            <pc:sldMk cId="3853571537" sldId="335"/>
            <ac:grpSpMk id="15" creationId="{457B7DFA-D95B-D6E2-0373-BE1AEE42422C}"/>
          </ac:grpSpMkLst>
        </pc:grpChg>
        <pc:grpChg chg="del">
          <ac:chgData name="wanda wibisono" userId="7688c47db560505e" providerId="LiveId" clId="{49398F39-6F35-4B5C-9A6D-5FF9AF776A45}" dt="2022-11-25T08:16:19.184" v="467" actId="478"/>
          <ac:grpSpMkLst>
            <pc:docMk/>
            <pc:sldMk cId="3853571537" sldId="335"/>
            <ac:grpSpMk id="21" creationId="{93956C37-D114-F0A5-8D5D-89809C2E2F23}"/>
          </ac:grpSpMkLst>
        </pc:grpChg>
        <pc:grpChg chg="add mod">
          <ac:chgData name="wanda wibisono" userId="7688c47db560505e" providerId="LiveId" clId="{49398F39-6F35-4B5C-9A6D-5FF9AF776A45}" dt="2022-11-25T08:16:30.221" v="487" actId="1037"/>
          <ac:grpSpMkLst>
            <pc:docMk/>
            <pc:sldMk cId="3853571537" sldId="335"/>
            <ac:grpSpMk id="27" creationId="{B8669215-2D6B-92C4-EC4E-C1111EFBCA2E}"/>
          </ac:grpSpMkLst>
        </pc:grpChg>
        <pc:grpChg chg="mod">
          <ac:chgData name="wanda wibisono" userId="7688c47db560505e" providerId="LiveId" clId="{49398F39-6F35-4B5C-9A6D-5FF9AF776A45}" dt="2022-11-25T08:16:27.330" v="468"/>
          <ac:grpSpMkLst>
            <pc:docMk/>
            <pc:sldMk cId="3853571537" sldId="335"/>
            <ac:grpSpMk id="28" creationId="{13B7322A-BA4A-FA11-6B1B-1585297073F4}"/>
          </ac:grpSpMkLst>
        </pc:grpChg>
        <pc:grpChg chg="add mod">
          <ac:chgData name="wanda wibisono" userId="7688c47db560505e" providerId="LiveId" clId="{49398F39-6F35-4B5C-9A6D-5FF9AF776A45}" dt="2022-11-25T08:16:30.221" v="487" actId="1037"/>
          <ac:grpSpMkLst>
            <pc:docMk/>
            <pc:sldMk cId="3853571537" sldId="335"/>
            <ac:grpSpMk id="33" creationId="{849EAECB-B013-D691-2CF6-02D96BB877E6}"/>
          </ac:grpSpMkLst>
        </pc:grpChg>
        <pc:grpChg chg="mod">
          <ac:chgData name="wanda wibisono" userId="7688c47db560505e" providerId="LiveId" clId="{49398F39-6F35-4B5C-9A6D-5FF9AF776A45}" dt="2022-11-25T08:16:27.330" v="468"/>
          <ac:grpSpMkLst>
            <pc:docMk/>
            <pc:sldMk cId="3853571537" sldId="335"/>
            <ac:grpSpMk id="34" creationId="{D7F38FBA-7BAC-D55B-2816-96A14C33DE6F}"/>
          </ac:grpSpMkLst>
        </pc:grpChg>
        <pc:grpChg chg="add mod">
          <ac:chgData name="wanda wibisono" userId="7688c47db560505e" providerId="LiveId" clId="{49398F39-6F35-4B5C-9A6D-5FF9AF776A45}" dt="2022-11-25T08:16:30.221" v="487" actId="1037"/>
          <ac:grpSpMkLst>
            <pc:docMk/>
            <pc:sldMk cId="3853571537" sldId="335"/>
            <ac:grpSpMk id="39" creationId="{5E421071-D382-5F36-95FC-6A8B303A562D}"/>
          </ac:grpSpMkLst>
        </pc:grpChg>
        <pc:grpChg chg="mod">
          <ac:chgData name="wanda wibisono" userId="7688c47db560505e" providerId="LiveId" clId="{49398F39-6F35-4B5C-9A6D-5FF9AF776A45}" dt="2022-11-25T08:16:27.330" v="468"/>
          <ac:grpSpMkLst>
            <pc:docMk/>
            <pc:sldMk cId="3853571537" sldId="335"/>
            <ac:grpSpMk id="40" creationId="{B20B5511-5769-3FE8-0635-55E3D5358AB8}"/>
          </ac:grpSpMkLst>
        </pc:grpChg>
      </pc:sldChg>
      <pc:sldChg chg="add del">
        <pc:chgData name="wanda wibisono" userId="7688c47db560505e" providerId="LiveId" clId="{49398F39-6F35-4B5C-9A6D-5FF9AF776A45}" dt="2022-11-25T08:14:16.729" v="401" actId="47"/>
        <pc:sldMkLst>
          <pc:docMk/>
          <pc:sldMk cId="2499179672" sldId="336"/>
        </pc:sldMkLst>
      </pc:sldChg>
      <pc:sldChg chg="addSp modSp add mod">
        <pc:chgData name="wanda wibisono" userId="7688c47db560505e" providerId="LiveId" clId="{49398F39-6F35-4B5C-9A6D-5FF9AF776A45}" dt="2022-11-25T08:18:58.909" v="531" actId="1076"/>
        <pc:sldMkLst>
          <pc:docMk/>
          <pc:sldMk cId="4223352560" sldId="336"/>
        </pc:sldMkLst>
        <pc:spChg chg="mod">
          <ac:chgData name="wanda wibisono" userId="7688c47db560505e" providerId="LiveId" clId="{49398F39-6F35-4B5C-9A6D-5FF9AF776A45}" dt="2022-11-25T08:18:51.388" v="529"/>
          <ac:spMkLst>
            <pc:docMk/>
            <pc:sldMk cId="4223352560" sldId="336"/>
            <ac:spMk id="5" creationId="{8148F0FA-4363-3ED9-8635-29C660034CAC}"/>
          </ac:spMkLst>
        </pc:spChg>
        <pc:picChg chg="add mod">
          <ac:chgData name="wanda wibisono" userId="7688c47db560505e" providerId="LiveId" clId="{49398F39-6F35-4B5C-9A6D-5FF9AF776A45}" dt="2022-11-25T08:18:58.909" v="531" actId="1076"/>
          <ac:picMkLst>
            <pc:docMk/>
            <pc:sldMk cId="4223352560" sldId="336"/>
            <ac:picMk id="2" creationId="{0303D088-1ED8-E1B5-E99E-921AFCA4FF98}"/>
          </ac:picMkLst>
        </pc:picChg>
      </pc:sldChg>
    </pc:docChg>
  </pc:docChgLst>
  <pc:docChgLst>
    <pc:chgData name="wanda wibisono" userId="7688c47db560505e" providerId="LiveId" clId="{2AEF086F-E4E6-40F8-9200-1F3835F165B2}"/>
    <pc:docChg chg="custSel addSld delSld modSld modMainMaster">
      <pc:chgData name="wanda wibisono" userId="7688c47db560505e" providerId="LiveId" clId="{2AEF086F-E4E6-40F8-9200-1F3835F165B2}" dt="2022-11-23T03:27:40.104" v="232" actId="1035"/>
      <pc:docMkLst>
        <pc:docMk/>
      </pc:docMkLst>
      <pc:sldChg chg="addSp delSp modSp mod">
        <pc:chgData name="wanda wibisono" userId="7688c47db560505e" providerId="LiveId" clId="{2AEF086F-E4E6-40F8-9200-1F3835F165B2}" dt="2022-11-23T03:13:25.769" v="11" actId="1076"/>
        <pc:sldMkLst>
          <pc:docMk/>
          <pc:sldMk cId="3966697125" sldId="257"/>
        </pc:sldMkLst>
        <pc:spChg chg="mod">
          <ac:chgData name="wanda wibisono" userId="7688c47db560505e" providerId="LiveId" clId="{2AEF086F-E4E6-40F8-9200-1F3835F165B2}" dt="2022-11-23T03:12:55.931" v="5" actId="403"/>
          <ac:spMkLst>
            <pc:docMk/>
            <pc:sldMk cId="3966697125" sldId="257"/>
            <ac:spMk id="2" creationId="{93F3197A-80F2-BA84-61BB-9C82BD5BECD4}"/>
          </ac:spMkLst>
        </pc:spChg>
        <pc:spChg chg="add mod">
          <ac:chgData name="wanda wibisono" userId="7688c47db560505e" providerId="LiveId" clId="{2AEF086F-E4E6-40F8-9200-1F3835F165B2}" dt="2022-11-23T03:13:25.769" v="11" actId="1076"/>
          <ac:spMkLst>
            <pc:docMk/>
            <pc:sldMk cId="3966697125" sldId="257"/>
            <ac:spMk id="8" creationId="{E8DE97D8-3AB6-3E72-41F6-73FC1584F751}"/>
          </ac:spMkLst>
        </pc:spChg>
        <pc:picChg chg="del">
          <ac:chgData name="wanda wibisono" userId="7688c47db560505e" providerId="LiveId" clId="{2AEF086F-E4E6-40F8-9200-1F3835F165B2}" dt="2022-11-23T03:12:47.131" v="2" actId="478"/>
          <ac:picMkLst>
            <pc:docMk/>
            <pc:sldMk cId="3966697125" sldId="257"/>
            <ac:picMk id="4" creationId="{47B0D436-C96B-46D5-5DA7-742C15CADB16}"/>
          </ac:picMkLst>
        </pc:picChg>
        <pc:cxnChg chg="add mod">
          <ac:chgData name="wanda wibisono" userId="7688c47db560505e" providerId="LiveId" clId="{2AEF086F-E4E6-40F8-9200-1F3835F165B2}" dt="2022-11-23T03:13:17.875" v="9" actId="208"/>
          <ac:cxnSpMkLst>
            <pc:docMk/>
            <pc:sldMk cId="3966697125" sldId="257"/>
            <ac:cxnSpMk id="6" creationId="{E046DECC-BF49-D7B2-01D5-BA60F917F9AD}"/>
          </ac:cxnSpMkLst>
        </pc:cxn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950485698" sldId="274"/>
        </pc:sldMkLst>
      </pc:sldChg>
      <pc:sldChg chg="del">
        <pc:chgData name="wanda wibisono" userId="7688c47db560505e" providerId="LiveId" clId="{2AEF086F-E4E6-40F8-9200-1F3835F165B2}" dt="2022-11-23T03:13:50.708" v="13" actId="47"/>
        <pc:sldMkLst>
          <pc:docMk/>
          <pc:sldMk cId="1526918007" sldId="308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737997982" sldId="309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500979940" sldId="310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724590240" sldId="311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709256741" sldId="312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581083072" sldId="313"/>
        </pc:sldMkLst>
      </pc:sldChg>
      <pc:sldChg chg="addSp delSp modSp mod">
        <pc:chgData name="wanda wibisono" userId="7688c47db560505e" providerId="LiveId" clId="{2AEF086F-E4E6-40F8-9200-1F3835F165B2}" dt="2022-11-23T03:14:58.400" v="76" actId="1076"/>
        <pc:sldMkLst>
          <pc:docMk/>
          <pc:sldMk cId="3558436622" sldId="314"/>
        </pc:sldMkLst>
        <pc:spChg chg="del">
          <ac:chgData name="wanda wibisono" userId="7688c47db560505e" providerId="LiveId" clId="{2AEF086F-E4E6-40F8-9200-1F3835F165B2}" dt="2022-11-23T03:13:56.657" v="14" actId="478"/>
          <ac:spMkLst>
            <pc:docMk/>
            <pc:sldMk cId="3558436622" sldId="314"/>
            <ac:spMk id="3" creationId="{78CDDE20-FD24-E9B5-0E55-9652B3A3EDE1}"/>
          </ac:spMkLst>
        </pc:spChg>
        <pc:spChg chg="mod">
          <ac:chgData name="wanda wibisono" userId="7688c47db560505e" providerId="LiveId" clId="{2AEF086F-E4E6-40F8-9200-1F3835F165B2}" dt="2022-11-23T03:14:09.233" v="18"/>
          <ac:spMkLst>
            <pc:docMk/>
            <pc:sldMk cId="3558436622" sldId="314"/>
            <ac:spMk id="5" creationId="{8148F0FA-4363-3ED9-8635-29C660034CAC}"/>
          </ac:spMkLst>
        </pc:spChg>
        <pc:spChg chg="add mod">
          <ac:chgData name="wanda wibisono" userId="7688c47db560505e" providerId="LiveId" clId="{2AEF086F-E4E6-40F8-9200-1F3835F165B2}" dt="2022-11-23T03:14:27.868" v="50" actId="1037"/>
          <ac:spMkLst>
            <pc:docMk/>
            <pc:sldMk cId="3558436622" sldId="314"/>
            <ac:spMk id="6" creationId="{80A36F1E-D6CE-B5E2-F8BD-9DC1172F69D4}"/>
          </ac:spMkLst>
        </pc:spChg>
        <pc:spChg chg="add mod">
          <ac:chgData name="wanda wibisono" userId="7688c47db560505e" providerId="LiveId" clId="{2AEF086F-E4E6-40F8-9200-1F3835F165B2}" dt="2022-11-23T03:14:58.400" v="76" actId="1076"/>
          <ac:spMkLst>
            <pc:docMk/>
            <pc:sldMk cId="3558436622" sldId="314"/>
            <ac:spMk id="7" creationId="{DDF764A9-1D7F-8B1F-AB19-731176D67DAD}"/>
          </ac:spMkLst>
        </pc:spChg>
        <pc:spChg chg="del">
          <ac:chgData name="wanda wibisono" userId="7688c47db560505e" providerId="LiveId" clId="{2AEF086F-E4E6-40F8-9200-1F3835F165B2}" dt="2022-11-23T03:13:59.451" v="15" actId="478"/>
          <ac:spMkLst>
            <pc:docMk/>
            <pc:sldMk cId="3558436622" sldId="314"/>
            <ac:spMk id="9" creationId="{B4E34D67-CAE4-8434-AEF8-FCE55E7E5F11}"/>
          </ac:spMkLst>
        </pc:spChg>
        <pc:spChg chg="del">
          <ac:chgData name="wanda wibisono" userId="7688c47db560505e" providerId="LiveId" clId="{2AEF086F-E4E6-40F8-9200-1F3835F165B2}" dt="2022-11-23T03:13:56.657" v="14" actId="478"/>
          <ac:spMkLst>
            <pc:docMk/>
            <pc:sldMk cId="3558436622" sldId="314"/>
            <ac:spMk id="10" creationId="{F5C61813-CA4B-FFDF-4151-18D0E32E6365}"/>
          </ac:spMkLst>
        </pc:spChg>
        <pc:spChg chg="del">
          <ac:chgData name="wanda wibisono" userId="7688c47db560505e" providerId="LiveId" clId="{2AEF086F-E4E6-40F8-9200-1F3835F165B2}" dt="2022-11-23T03:13:56.657" v="14" actId="478"/>
          <ac:spMkLst>
            <pc:docMk/>
            <pc:sldMk cId="3558436622" sldId="314"/>
            <ac:spMk id="13" creationId="{A94885FA-3619-9486-1E30-9B751C2BEB11}"/>
          </ac:spMkLst>
        </pc:spChg>
        <pc:spChg chg="add mod">
          <ac:chgData name="wanda wibisono" userId="7688c47db560505e" providerId="LiveId" clId="{2AEF086F-E4E6-40F8-9200-1F3835F165B2}" dt="2022-11-23T03:14:46.050" v="73" actId="1037"/>
          <ac:spMkLst>
            <pc:docMk/>
            <pc:sldMk cId="3558436622" sldId="314"/>
            <ac:spMk id="14" creationId="{BE814289-29AB-79BA-4C7D-0485328BA75A}"/>
          </ac:spMkLst>
        </pc:spChg>
        <pc:spChg chg="add mod">
          <ac:chgData name="wanda wibisono" userId="7688c47db560505e" providerId="LiveId" clId="{2AEF086F-E4E6-40F8-9200-1F3835F165B2}" dt="2022-11-23T03:14:27.868" v="50" actId="1037"/>
          <ac:spMkLst>
            <pc:docMk/>
            <pc:sldMk cId="3558436622" sldId="314"/>
            <ac:spMk id="15" creationId="{26738E41-F509-1335-2E82-C33A03FACE74}"/>
          </ac:spMkLst>
        </pc:spChg>
        <pc:picChg chg="add mod">
          <ac:chgData name="wanda wibisono" userId="7688c47db560505e" providerId="LiveId" clId="{2AEF086F-E4E6-40F8-9200-1F3835F165B2}" dt="2022-11-23T03:14:19.089" v="22" actId="1035"/>
          <ac:picMkLst>
            <pc:docMk/>
            <pc:sldMk cId="3558436622" sldId="314"/>
            <ac:picMk id="2" creationId="{C41BD42F-6A31-54D2-BC3A-AB6547A40D17}"/>
          </ac:picMkLst>
        </pc:picChg>
        <pc:picChg chg="del">
          <ac:chgData name="wanda wibisono" userId="7688c47db560505e" providerId="LiveId" clId="{2AEF086F-E4E6-40F8-9200-1F3835F165B2}" dt="2022-11-23T03:13:56.657" v="14" actId="478"/>
          <ac:picMkLst>
            <pc:docMk/>
            <pc:sldMk cId="3558436622" sldId="314"/>
            <ac:picMk id="8" creationId="{715E2359-EBE5-3F82-BE90-0780F435ECC8}"/>
          </ac:picMkLst>
        </pc:picChg>
        <pc:picChg chg="del">
          <ac:chgData name="wanda wibisono" userId="7688c47db560505e" providerId="LiveId" clId="{2AEF086F-E4E6-40F8-9200-1F3835F165B2}" dt="2022-11-23T03:13:56.657" v="14" actId="478"/>
          <ac:picMkLst>
            <pc:docMk/>
            <pc:sldMk cId="3558436622" sldId="314"/>
            <ac:picMk id="11" creationId="{8525D157-F130-4551-57C6-CB461A45F6CF}"/>
          </ac:picMkLst>
        </pc:picChg>
      </pc:sldChg>
      <pc:sldChg chg="addSp delSp modSp add mod">
        <pc:chgData name="wanda wibisono" userId="7688c47db560505e" providerId="LiveId" clId="{2AEF086F-E4E6-40F8-9200-1F3835F165B2}" dt="2022-11-23T03:16:51.159" v="122" actId="1076"/>
        <pc:sldMkLst>
          <pc:docMk/>
          <pc:sldMk cId="2056291170" sldId="315"/>
        </pc:sldMkLst>
        <pc:spChg chg="add mod">
          <ac:chgData name="wanda wibisono" userId="7688c47db560505e" providerId="LiveId" clId="{2AEF086F-E4E6-40F8-9200-1F3835F165B2}" dt="2022-11-23T03:16:51.159" v="122" actId="1076"/>
          <ac:spMkLst>
            <pc:docMk/>
            <pc:sldMk cId="2056291170" sldId="315"/>
            <ac:spMk id="3" creationId="{B357E7B4-6237-A867-EBB2-8D62AD43FBB3}"/>
          </ac:spMkLst>
        </pc:spChg>
        <pc:spChg chg="mod">
          <ac:chgData name="wanda wibisono" userId="7688c47db560505e" providerId="LiveId" clId="{2AEF086F-E4E6-40F8-9200-1F3835F165B2}" dt="2022-11-23T03:16:17.939" v="87"/>
          <ac:spMkLst>
            <pc:docMk/>
            <pc:sldMk cId="2056291170" sldId="315"/>
            <ac:spMk id="5" creationId="{8148F0FA-4363-3ED9-8635-29C660034CAC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6" creationId="{80A36F1E-D6CE-B5E2-F8BD-9DC1172F69D4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7" creationId="{DDF764A9-1D7F-8B1F-AB19-731176D67DAD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14" creationId="{BE814289-29AB-79BA-4C7D-0485328BA75A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15" creationId="{26738E41-F509-1335-2E82-C33A03FACE74}"/>
          </ac:spMkLst>
        </pc:spChg>
        <pc:picChg chg="del">
          <ac:chgData name="wanda wibisono" userId="7688c47db560505e" providerId="LiveId" clId="{2AEF086F-E4E6-40F8-9200-1F3835F165B2}" dt="2022-11-23T03:15:12.141" v="79" actId="478"/>
          <ac:picMkLst>
            <pc:docMk/>
            <pc:sldMk cId="2056291170" sldId="315"/>
            <ac:picMk id="2" creationId="{C41BD42F-6A31-54D2-BC3A-AB6547A40D17}"/>
          </ac:picMkLst>
        </pc:picChg>
        <pc:picChg chg="add mod">
          <ac:chgData name="wanda wibisono" userId="7688c47db560505e" providerId="LiveId" clId="{2AEF086F-E4E6-40F8-9200-1F3835F165B2}" dt="2022-11-23T03:16:44.012" v="121" actId="1036"/>
          <ac:picMkLst>
            <pc:docMk/>
            <pc:sldMk cId="2056291170" sldId="315"/>
            <ac:picMk id="8" creationId="{F0DE19E3-F843-FCD0-F1DF-F97260B83210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4154752398" sldId="315"/>
        </pc:sldMkLst>
      </pc:sldChg>
      <pc:sldChg chg="add del">
        <pc:chgData name="wanda wibisono" userId="7688c47db560505e" providerId="LiveId" clId="{2AEF086F-E4E6-40F8-9200-1F3835F165B2}" dt="2022-11-23T03:15:13.993" v="80" actId="47"/>
        <pc:sldMkLst>
          <pc:docMk/>
          <pc:sldMk cId="1827874746" sldId="316"/>
        </pc:sldMkLst>
      </pc:sldChg>
      <pc:sldChg chg="addSp delSp modSp add mod">
        <pc:chgData name="wanda wibisono" userId="7688c47db560505e" providerId="LiveId" clId="{2AEF086F-E4E6-40F8-9200-1F3835F165B2}" dt="2022-11-23T03:21:38.294" v="197" actId="20577"/>
        <pc:sldMkLst>
          <pc:docMk/>
          <pc:sldMk cId="3117778798" sldId="316"/>
        </pc:sldMkLst>
        <pc:spChg chg="add mod">
          <ac:chgData name="wanda wibisono" userId="7688c47db560505e" providerId="LiveId" clId="{2AEF086F-E4E6-40F8-9200-1F3835F165B2}" dt="2022-11-23T03:18:32.172" v="144" actId="207"/>
          <ac:spMkLst>
            <pc:docMk/>
            <pc:sldMk cId="3117778798" sldId="316"/>
            <ac:spMk id="2" creationId="{DF8AB631-D141-50D1-5973-1C4746CAEA54}"/>
          </ac:spMkLst>
        </pc:spChg>
        <pc:spChg chg="mod">
          <ac:chgData name="wanda wibisono" userId="7688c47db560505e" providerId="LiveId" clId="{2AEF086F-E4E6-40F8-9200-1F3835F165B2}" dt="2022-11-23T03:21:38.294" v="197" actId="20577"/>
          <ac:spMkLst>
            <pc:docMk/>
            <pc:sldMk cId="3117778798" sldId="316"/>
            <ac:spMk id="5" creationId="{8148F0FA-4363-3ED9-8635-29C660034CAC}"/>
          </ac:spMkLst>
        </pc:spChg>
        <pc:spChg chg="add mod">
          <ac:chgData name="wanda wibisono" userId="7688c47db560505e" providerId="LiveId" clId="{2AEF086F-E4E6-40F8-9200-1F3835F165B2}" dt="2022-11-23T03:18:00.417" v="140"/>
          <ac:spMkLst>
            <pc:docMk/>
            <pc:sldMk cId="3117778798" sldId="316"/>
            <ac:spMk id="6" creationId="{1D5BB3AE-DA86-7B30-0514-E61680473538}"/>
          </ac:spMkLst>
        </pc:spChg>
        <pc:spChg chg="add mod">
          <ac:chgData name="wanda wibisono" userId="7688c47db560505e" providerId="LiveId" clId="{2AEF086F-E4E6-40F8-9200-1F3835F165B2}" dt="2022-11-23T03:18:00.417" v="140"/>
          <ac:spMkLst>
            <pc:docMk/>
            <pc:sldMk cId="3117778798" sldId="316"/>
            <ac:spMk id="7" creationId="{B1EFE0DA-3ACC-E499-0C6C-0495551AF3FB}"/>
          </ac:spMkLst>
        </pc:spChg>
        <pc:spChg chg="add mod">
          <ac:chgData name="wanda wibisono" userId="7688c47db560505e" providerId="LiveId" clId="{2AEF086F-E4E6-40F8-9200-1F3835F165B2}" dt="2022-11-23T03:18:22.315" v="142" actId="1076"/>
          <ac:spMkLst>
            <pc:docMk/>
            <pc:sldMk cId="3117778798" sldId="316"/>
            <ac:spMk id="8" creationId="{0AF80D4C-83C7-27B1-8EA9-1EC6AD80268D}"/>
          </ac:spMkLst>
        </pc:spChg>
        <pc:spChg chg="add mod">
          <ac:chgData name="wanda wibisono" userId="7688c47db560505e" providerId="LiveId" clId="{2AEF086F-E4E6-40F8-9200-1F3835F165B2}" dt="2022-11-23T03:20:01.332" v="150" actId="1076"/>
          <ac:spMkLst>
            <pc:docMk/>
            <pc:sldMk cId="3117778798" sldId="316"/>
            <ac:spMk id="10" creationId="{76157D06-1DF6-2E7F-DD1A-FD4855781C8E}"/>
          </ac:spMkLst>
        </pc:spChg>
        <pc:picChg chg="add mod">
          <ac:chgData name="wanda wibisono" userId="7688c47db560505e" providerId="LiveId" clId="{2AEF086F-E4E6-40F8-9200-1F3835F165B2}" dt="2022-11-23T03:19:56.755" v="149" actId="1076"/>
          <ac:picMkLst>
            <pc:docMk/>
            <pc:sldMk cId="3117778798" sldId="316"/>
            <ac:picMk id="3" creationId="{1200D2E5-32F0-F606-5A68-84BBF43FEC7A}"/>
          </ac:picMkLst>
        </pc:picChg>
        <pc:picChg chg="add mod">
          <ac:chgData name="wanda wibisono" userId="7688c47db560505e" providerId="LiveId" clId="{2AEF086F-E4E6-40F8-9200-1F3835F165B2}" dt="2022-11-23T03:18:00.417" v="140"/>
          <ac:picMkLst>
            <pc:docMk/>
            <pc:sldMk cId="3117778798" sldId="316"/>
            <ac:picMk id="9" creationId="{8ECCA8BE-372E-E20E-8E96-571456B9C082}"/>
          </ac:picMkLst>
        </pc:picChg>
        <pc:picChg chg="add del mod">
          <ac:chgData name="wanda wibisono" userId="7688c47db560505e" providerId="LiveId" clId="{2AEF086F-E4E6-40F8-9200-1F3835F165B2}" dt="2022-11-23T03:19:49.095" v="148" actId="478"/>
          <ac:picMkLst>
            <pc:docMk/>
            <pc:sldMk cId="3117778798" sldId="316"/>
            <ac:picMk id="13" creationId="{B46498D5-0673-532B-656D-B7CF8B0A168A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3292954383" sldId="316"/>
        </pc:sldMkLst>
      </pc:sldChg>
      <pc:sldChg chg="addSp modSp add mod">
        <pc:chgData name="wanda wibisono" userId="7688c47db560505e" providerId="LiveId" clId="{2AEF086F-E4E6-40F8-9200-1F3835F165B2}" dt="2022-11-23T03:20:36.075" v="182" actId="1035"/>
        <pc:sldMkLst>
          <pc:docMk/>
          <pc:sldMk cId="583848631" sldId="317"/>
        </pc:sldMkLst>
        <pc:spChg chg="mod">
          <ac:chgData name="wanda wibisono" userId="7688c47db560505e" providerId="LiveId" clId="{2AEF086F-E4E6-40F8-9200-1F3835F165B2}" dt="2022-11-23T03:20:21.182" v="153"/>
          <ac:spMkLst>
            <pc:docMk/>
            <pc:sldMk cId="583848631" sldId="317"/>
            <ac:spMk id="5" creationId="{8148F0FA-4363-3ED9-8635-29C660034CAC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5" creationId="{52613FDD-FEC6-19B4-A26E-2F82883A1C5F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7" creationId="{C9B92A09-92EC-BAF6-F8AE-0C1AABA5CD9D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8" creationId="{B5BA6149-0511-608E-F21E-EECCE834D7EA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9" creationId="{4DFFB7F9-EDC0-E85A-934B-E01303ABBBF9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20" creationId="{DEEE782B-23DB-16BE-9671-AF72328C6C32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21" creationId="{6AC08443-CA09-518F-BFE7-3782679E4BF8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22" creationId="{3BD37229-4792-444E-7910-F0DC4BC96136}"/>
          </ac:spMkLst>
        </pc:spChg>
        <pc:grpChg chg="add mod">
          <ac:chgData name="wanda wibisono" userId="7688c47db560505e" providerId="LiveId" clId="{2AEF086F-E4E6-40F8-9200-1F3835F165B2}" dt="2022-11-23T03:20:36.075" v="182" actId="1035"/>
          <ac:grpSpMkLst>
            <pc:docMk/>
            <pc:sldMk cId="583848631" sldId="317"/>
            <ac:grpSpMk id="14" creationId="{2C4DC400-A6B5-01BE-C622-86BBBE6B549C}"/>
          </ac:grpSpMkLst>
        </pc:grp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2" creationId="{A0903015-E438-449D-39F1-DC840F9BE174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3" creationId="{B65A058F-8F9F-966F-02FE-3EC750DF1EEC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6" creationId="{99D60EBA-4249-C714-D7B0-557211AB03E5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7" creationId="{F7D6A744-8EC0-E7F0-EF37-84DA37D6584E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8" creationId="{372259FF-A63C-77BD-FA5C-310034DCAA72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9" creationId="{1D831603-90C9-BFF9-DE7C-11B229CA09BD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10" creationId="{6BC9548A-575B-EE92-ED9A-52730DDEBA31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11" creationId="{D563DCFA-7661-09F9-1A80-932EB33F4466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13" creationId="{30FA96D7-FEC8-36C9-0EF1-E02B7985281C}"/>
          </ac:picMkLst>
        </pc:picChg>
        <pc:picChg chg="mod">
          <ac:chgData name="wanda wibisono" userId="7688c47db560505e" providerId="LiveId" clId="{2AEF086F-E4E6-40F8-9200-1F3835F165B2}" dt="2022-11-23T03:20:29.909" v="154"/>
          <ac:picMkLst>
            <pc:docMk/>
            <pc:sldMk cId="583848631" sldId="317"/>
            <ac:picMk id="16" creationId="{938A2B4E-D106-68CF-1D76-CC0BE37F1A46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4200600824" sldId="317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722607256" sldId="318"/>
        </pc:sldMkLst>
      </pc:sldChg>
      <pc:sldChg chg="addSp modSp add mod">
        <pc:chgData name="wanda wibisono" userId="7688c47db560505e" providerId="LiveId" clId="{2AEF086F-E4E6-40F8-9200-1F3835F165B2}" dt="2022-11-23T03:22:21.899" v="205" actId="403"/>
        <pc:sldMkLst>
          <pc:docMk/>
          <pc:sldMk cId="2921661656" sldId="318"/>
        </pc:sldMkLst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3" creationId="{714BC501-DFC2-C2EB-6D94-AAB59372355D}"/>
          </ac:spMkLst>
        </pc:spChg>
        <pc:spChg chg="mod">
          <ac:chgData name="wanda wibisono" userId="7688c47db560505e" providerId="LiveId" clId="{2AEF086F-E4E6-40F8-9200-1F3835F165B2}" dt="2022-11-23T03:21:30.505" v="196" actId="20577"/>
          <ac:spMkLst>
            <pc:docMk/>
            <pc:sldMk cId="2921661656" sldId="318"/>
            <ac:spMk id="5" creationId="{8148F0FA-4363-3ED9-8635-29C660034CAC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6" creationId="{BC1D63E2-F637-8364-B92D-965F8C497C9E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8" creationId="{C28EFE05-139B-46E3-0709-F745E8F03763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9" creationId="{6416BD9E-2D2B-AEA1-9D26-3ECD66CA5961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10" creationId="{A376F364-34B1-FF13-AC9A-ECE927C00456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11" creationId="{A77C3A60-1877-9583-B2DD-6069B61BC0BC}"/>
          </ac:spMkLst>
        </pc:spChg>
        <pc:spChg chg="add mod">
          <ac:chgData name="wanda wibisono" userId="7688c47db560505e" providerId="LiveId" clId="{2AEF086F-E4E6-40F8-9200-1F3835F165B2}" dt="2022-11-23T03:22:21.899" v="205" actId="403"/>
          <ac:spMkLst>
            <pc:docMk/>
            <pc:sldMk cId="2921661656" sldId="318"/>
            <ac:spMk id="13" creationId="{975D979F-C377-4DE8-9027-6DC30DD68FC3}"/>
          </ac:spMkLst>
        </pc:spChg>
        <pc:picChg chg="add mod">
          <ac:chgData name="wanda wibisono" userId="7688c47db560505e" providerId="LiveId" clId="{2AEF086F-E4E6-40F8-9200-1F3835F165B2}" dt="2022-11-23T03:22:01.955" v="201" actId="1035"/>
          <ac:picMkLst>
            <pc:docMk/>
            <pc:sldMk cId="2921661656" sldId="318"/>
            <ac:picMk id="2" creationId="{01E05937-E034-80DA-0019-C74F82B42239}"/>
          </ac:picMkLst>
        </pc:picChg>
        <pc:picChg chg="add mod">
          <ac:chgData name="wanda wibisono" userId="7688c47db560505e" providerId="LiveId" clId="{2AEF086F-E4E6-40F8-9200-1F3835F165B2}" dt="2022-11-23T03:22:05.694" v="202" actId="1076"/>
          <ac:picMkLst>
            <pc:docMk/>
            <pc:sldMk cId="2921661656" sldId="318"/>
            <ac:picMk id="7" creationId="{9B573D67-A74B-C400-CA93-06CEFAED6FF2}"/>
          </ac:picMkLst>
        </pc:picChg>
      </pc:sldChg>
      <pc:sldChg chg="addSp modSp add mod">
        <pc:chgData name="wanda wibisono" userId="7688c47db560505e" providerId="LiveId" clId="{2AEF086F-E4E6-40F8-9200-1F3835F165B2}" dt="2022-11-23T03:27:40.104" v="232" actId="1035"/>
        <pc:sldMkLst>
          <pc:docMk/>
          <pc:sldMk cId="1363025185" sldId="319"/>
        </pc:sldMkLst>
        <pc:spChg chg="mod">
          <ac:chgData name="wanda wibisono" userId="7688c47db560505e" providerId="LiveId" clId="{2AEF086F-E4E6-40F8-9200-1F3835F165B2}" dt="2022-11-23T03:27:31.886" v="208"/>
          <ac:spMkLst>
            <pc:docMk/>
            <pc:sldMk cId="1363025185" sldId="319"/>
            <ac:spMk id="5" creationId="{8148F0FA-4363-3ED9-8635-29C660034CAC}"/>
          </ac:spMkLst>
        </pc:spChg>
        <pc:picChg chg="add mod">
          <ac:chgData name="wanda wibisono" userId="7688c47db560505e" providerId="LiveId" clId="{2AEF086F-E4E6-40F8-9200-1F3835F165B2}" dt="2022-11-23T03:27:40.104" v="232" actId="1035"/>
          <ac:picMkLst>
            <pc:docMk/>
            <pc:sldMk cId="1363025185" sldId="319"/>
            <ac:picMk id="2" creationId="{E3EF0496-D7B0-F601-74F3-2E1363207F1B}"/>
          </ac:picMkLst>
        </pc:picChg>
        <pc:picChg chg="add mod">
          <ac:chgData name="wanda wibisono" userId="7688c47db560505e" providerId="LiveId" clId="{2AEF086F-E4E6-40F8-9200-1F3835F165B2}" dt="2022-11-23T03:27:40.104" v="232" actId="1035"/>
          <ac:picMkLst>
            <pc:docMk/>
            <pc:sldMk cId="1363025185" sldId="319"/>
            <ac:picMk id="3" creationId="{174B3821-D065-C4BB-601D-8B18C69D0483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3113843303" sldId="319"/>
        </pc:sldMkLst>
      </pc:sldChg>
      <pc:sldMasterChg chg="modSldLayout">
        <pc:chgData name="wanda wibisono" userId="7688c47db560505e" providerId="LiveId" clId="{2AEF086F-E4E6-40F8-9200-1F3835F165B2}" dt="2022-11-23T03:16:06.166" v="84" actId="478"/>
        <pc:sldMasterMkLst>
          <pc:docMk/>
          <pc:sldMasterMk cId="2299449284" sldId="2147483648"/>
        </pc:sldMasterMkLst>
        <pc:sldLayoutChg chg="delSp mod">
          <pc:chgData name="wanda wibisono" userId="7688c47db560505e" providerId="LiveId" clId="{2AEF086F-E4E6-40F8-9200-1F3835F165B2}" dt="2022-11-23T03:16:06.166" v="84" actId="478"/>
          <pc:sldLayoutMkLst>
            <pc:docMk/>
            <pc:sldMasterMk cId="2299449284" sldId="2147483648"/>
            <pc:sldLayoutMk cId="3517686461" sldId="2147483650"/>
          </pc:sldLayoutMkLst>
          <pc:picChg chg="del">
            <ac:chgData name="wanda wibisono" userId="7688c47db560505e" providerId="LiveId" clId="{2AEF086F-E4E6-40F8-9200-1F3835F165B2}" dt="2022-11-23T03:16:06.166" v="84" actId="478"/>
            <ac:picMkLst>
              <pc:docMk/>
              <pc:sldMasterMk cId="2299449284" sldId="2147483648"/>
              <pc:sldLayoutMk cId="3517686461" sldId="2147483650"/>
              <ac:picMk id="5" creationId="{0337313D-1888-F805-4213-A1759B7EACB9}"/>
            </ac:picMkLst>
          </pc:picChg>
        </pc:sldLayoutChg>
      </pc:sldMasterChg>
    </pc:docChg>
  </pc:docChgLst>
  <pc:docChgLst>
    <pc:chgData name="wanda wibisono" userId="7688c47db560505e" providerId="LiveId" clId="{1E309D5E-3F0E-485A-882D-3EB370554D11}"/>
    <pc:docChg chg="undo custSel addSld delSld modSld">
      <pc:chgData name="wanda wibisono" userId="7688c47db560505e" providerId="LiveId" clId="{1E309D5E-3F0E-485A-882D-3EB370554D11}" dt="2022-11-22T08:10:57.945" v="463"/>
      <pc:docMkLst>
        <pc:docMk/>
      </pc:docMkLst>
      <pc:sldChg chg="addSp modSp mod">
        <pc:chgData name="wanda wibisono" userId="7688c47db560505e" providerId="LiveId" clId="{1E309D5E-3F0E-485A-882D-3EB370554D11}" dt="2022-11-22T04:36:41.886" v="17" actId="1038"/>
        <pc:sldMkLst>
          <pc:docMk/>
          <pc:sldMk cId="3966697125" sldId="257"/>
        </pc:sldMkLst>
        <pc:spChg chg="mod">
          <ac:chgData name="wanda wibisono" userId="7688c47db560505e" providerId="LiveId" clId="{1E309D5E-3F0E-485A-882D-3EB370554D11}" dt="2022-11-22T04:36:41.886" v="17" actId="1038"/>
          <ac:spMkLst>
            <pc:docMk/>
            <pc:sldMk cId="3966697125" sldId="257"/>
            <ac:spMk id="2" creationId="{93F3197A-80F2-BA84-61BB-9C82BD5BECD4}"/>
          </ac:spMkLst>
        </pc:spChg>
        <pc:picChg chg="add mod">
          <ac:chgData name="wanda wibisono" userId="7688c47db560505e" providerId="LiveId" clId="{1E309D5E-3F0E-485A-882D-3EB370554D11}" dt="2022-11-22T04:36:29.197" v="9" actId="1076"/>
          <ac:picMkLst>
            <pc:docMk/>
            <pc:sldMk cId="3966697125" sldId="257"/>
            <ac:picMk id="4" creationId="{47B0D436-C96B-46D5-5DA7-742C15CADB16}"/>
          </ac:picMkLst>
        </pc:picChg>
      </pc:sldChg>
      <pc:sldChg chg="addSp delSp modSp mod delAnim">
        <pc:chgData name="wanda wibisono" userId="7688c47db560505e" providerId="LiveId" clId="{1E309D5E-3F0E-485A-882D-3EB370554D11}" dt="2022-11-22T04:46:55.154" v="119" actId="1035"/>
        <pc:sldMkLst>
          <pc:docMk/>
          <pc:sldMk cId="950485698" sldId="274"/>
        </pc:sldMkLst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3" creationId="{64EA0E5B-296A-1B0F-BF92-C5590647CF92}"/>
          </ac:spMkLst>
        </pc:spChg>
        <pc:spChg chg="mod">
          <ac:chgData name="wanda wibisono" userId="7688c47db560505e" providerId="LiveId" clId="{1E309D5E-3F0E-485A-882D-3EB370554D11}" dt="2022-11-22T04:39:17.410" v="25" actId="20577"/>
          <ac:spMkLst>
            <pc:docMk/>
            <pc:sldMk cId="950485698" sldId="274"/>
            <ac:spMk id="5" creationId="{8148F0FA-4363-3ED9-8635-29C660034CAC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7" creationId="{03944C54-3B3D-F719-582F-5A6C4EC8E7EF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8" creationId="{EB96CBF6-F589-1DE5-5340-AD45E12A50AA}"/>
          </ac:spMkLst>
        </pc:spChg>
        <pc:spChg chg="add mod">
          <ac:chgData name="wanda wibisono" userId="7688c47db560505e" providerId="LiveId" clId="{1E309D5E-3F0E-485A-882D-3EB370554D11}" dt="2022-11-22T04:46:46.367" v="112" actId="1037"/>
          <ac:spMkLst>
            <pc:docMk/>
            <pc:sldMk cId="950485698" sldId="274"/>
            <ac:spMk id="9" creationId="{C9526112-D189-F905-8FA0-27781B237473}"/>
          </ac:spMkLst>
        </pc:spChg>
        <pc:spChg chg="add mod">
          <ac:chgData name="wanda wibisono" userId="7688c47db560505e" providerId="LiveId" clId="{1E309D5E-3F0E-485A-882D-3EB370554D11}" dt="2022-11-22T04:46:55.154" v="119" actId="1035"/>
          <ac:spMkLst>
            <pc:docMk/>
            <pc:sldMk cId="950485698" sldId="274"/>
            <ac:spMk id="10" creationId="{E33E3F9C-79CA-F692-0C2A-E4D88F44A3BA}"/>
          </ac:spMkLst>
        </pc:spChg>
        <pc:spChg chg="add mod">
          <ac:chgData name="wanda wibisono" userId="7688c47db560505e" providerId="LiveId" clId="{1E309D5E-3F0E-485A-882D-3EB370554D11}" dt="2022-11-22T04:45:25.229" v="104" actId="1036"/>
          <ac:spMkLst>
            <pc:docMk/>
            <pc:sldMk cId="950485698" sldId="274"/>
            <ac:spMk id="11" creationId="{576B4A1F-8435-844A-3985-0E7BCE09A9D1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12" creationId="{CEA5C074-A0F4-592E-C049-81F9D95DCFAA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14" creationId="{B6F177E6-4667-EBE2-031F-1D1450DAB5EB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16" creationId="{E1711D5C-8B17-358B-317E-1E048D286587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19" creationId="{00000000-0000-0000-0000-000000000000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0" creationId="{10CDAABC-6E29-B26A-1C40-9DDC849E2D18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1" creationId="{4C639938-A75C-9CF6-1BE5-07F8EA7FE848}"/>
          </ac:spMkLst>
        </pc:spChg>
        <pc:spChg chg="del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2" creationId="{FB604A1E-4A6A-D58A-83E8-60890B14236C}"/>
          </ac:spMkLst>
        </pc:spChg>
        <pc:spChg chg="del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3" creationId="{F8741902-7F95-4F56-6D82-E48952DF0F7A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30" creationId="{5FCDFE58-B5A8-4E49-473C-3CEE1D7C2ECD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34" creationId="{4FF0A64F-F1B1-5B88-72DE-D5A44BA69897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38" creationId="{8A1BE2B5-8CDA-8AD3-C0B1-E5DC7BC228E6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42" creationId="{E3BA116F-4E32-40DB-28CF-5AA099B4A300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4" creationId="{AF88AD4E-F64D-87C1-D7F2-CEF2EA123E7B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5" creationId="{6C03C1FD-DF3A-E5E9-5934-8510DBE8E445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6" creationId="{726A4421-4862-DBC6-52D7-72D7CCAB6C45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7" creationId="{62A1EA7C-00EE-8569-B084-A7BF6FC0F7F0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8" creationId="{A90ADDA0-2889-9B35-037E-C20F6C672C57}"/>
          </ac:spMkLst>
        </pc:spChg>
        <pc:spChg chg="add mod">
          <ac:chgData name="wanda wibisono" userId="7688c47db560505e" providerId="LiveId" clId="{1E309D5E-3F0E-485A-882D-3EB370554D11}" dt="2022-11-22T04:45:25.229" v="104" actId="1036"/>
          <ac:spMkLst>
            <pc:docMk/>
            <pc:sldMk cId="950485698" sldId="274"/>
            <ac:spMk id="49" creationId="{58AAEEFD-AC37-6132-8CE0-5DABBB08054E}"/>
          </ac:spMkLst>
        </pc:spChg>
        <pc:spChg chg="add mod">
          <ac:chgData name="wanda wibisono" userId="7688c47db560505e" providerId="LiveId" clId="{1E309D5E-3F0E-485A-882D-3EB370554D11}" dt="2022-11-22T04:45:30.476" v="106" actId="14100"/>
          <ac:spMkLst>
            <pc:docMk/>
            <pc:sldMk cId="950485698" sldId="274"/>
            <ac:spMk id="50" creationId="{B199418F-9BE5-3509-2C1C-C8E3CD99C9C8}"/>
          </ac:spMkLst>
        </pc:spChg>
        <pc:spChg chg="add mod">
          <ac:chgData name="wanda wibisono" userId="7688c47db560505e" providerId="LiveId" clId="{1E309D5E-3F0E-485A-882D-3EB370554D11}" dt="2022-11-22T04:46:55.154" v="119" actId="1035"/>
          <ac:spMkLst>
            <pc:docMk/>
            <pc:sldMk cId="950485698" sldId="274"/>
            <ac:spMk id="51" creationId="{49458543-0E24-9894-95E4-427BE5493126}"/>
          </ac:spMkLst>
        </pc:spChg>
        <pc:spChg chg="add mod">
          <ac:chgData name="wanda wibisono" userId="7688c47db560505e" providerId="LiveId" clId="{1E309D5E-3F0E-485A-882D-3EB370554D11}" dt="2022-11-22T04:46:46.367" v="112" actId="1037"/>
          <ac:spMkLst>
            <pc:docMk/>
            <pc:sldMk cId="950485698" sldId="274"/>
            <ac:spMk id="52" creationId="{B8E4EA77-D06E-0609-2708-3F3E82299D08}"/>
          </ac:spMkLst>
        </pc:spChg>
        <pc:spChg chg="add del mod">
          <ac:chgData name="wanda wibisono" userId="7688c47db560505e" providerId="LiveId" clId="{1E309D5E-3F0E-485A-882D-3EB370554D11}" dt="2022-11-22T04:44:56.628" v="94" actId="478"/>
          <ac:spMkLst>
            <pc:docMk/>
            <pc:sldMk cId="950485698" sldId="274"/>
            <ac:spMk id="53" creationId="{909864DB-5272-E8BC-D328-8E90F90EB5D4}"/>
          </ac:spMkLst>
        </pc:spChg>
        <pc:spChg chg="add mod">
          <ac:chgData name="wanda wibisono" userId="7688c47db560505e" providerId="LiveId" clId="{1E309D5E-3F0E-485A-882D-3EB370554D11}" dt="2022-11-22T04:40:15.146" v="53" actId="1076"/>
          <ac:spMkLst>
            <pc:docMk/>
            <pc:sldMk cId="950485698" sldId="274"/>
            <ac:spMk id="54" creationId="{3079C477-D590-9538-B1DF-D8B4542BFAC6}"/>
          </ac:spMkLst>
        </pc:spChg>
        <pc:spChg chg="add mod">
          <ac:chgData name="wanda wibisono" userId="7688c47db560505e" providerId="LiveId" clId="{1E309D5E-3F0E-485A-882D-3EB370554D11}" dt="2022-11-22T04:45:38.493" v="109" actId="1035"/>
          <ac:spMkLst>
            <pc:docMk/>
            <pc:sldMk cId="950485698" sldId="274"/>
            <ac:spMk id="55" creationId="{6AB9C7E3-4374-18E6-52AE-9139A40DCD92}"/>
          </ac:spMkLst>
        </pc:spChg>
        <pc:spChg chg="add del mod">
          <ac:chgData name="wanda wibisono" userId="7688c47db560505e" providerId="LiveId" clId="{1E309D5E-3F0E-485A-882D-3EB370554D11}" dt="2022-11-22T04:44:22.105" v="78"/>
          <ac:spMkLst>
            <pc:docMk/>
            <pc:sldMk cId="950485698" sldId="274"/>
            <ac:spMk id="56" creationId="{40A6DF80-04A8-39EC-FBE2-2E87A5BA28B0}"/>
          </ac:spMkLst>
        </pc:spChg>
        <pc:spChg chg="add del mod">
          <ac:chgData name="wanda wibisono" userId="7688c47db560505e" providerId="LiveId" clId="{1E309D5E-3F0E-485A-882D-3EB370554D11}" dt="2022-11-22T04:44:33.452" v="80"/>
          <ac:spMkLst>
            <pc:docMk/>
            <pc:sldMk cId="950485698" sldId="274"/>
            <ac:spMk id="57" creationId="{477406F4-FCCF-CB2F-F9B7-9B503829902E}"/>
          </ac:spMkLst>
        </pc:spChg>
        <pc:spChg chg="add mod">
          <ac:chgData name="wanda wibisono" userId="7688c47db560505e" providerId="LiveId" clId="{1E309D5E-3F0E-485A-882D-3EB370554D11}" dt="2022-11-22T04:45:07.640" v="95" actId="1076"/>
          <ac:spMkLst>
            <pc:docMk/>
            <pc:sldMk cId="950485698" sldId="274"/>
            <ac:spMk id="58" creationId="{FB6E27CB-BBF7-62EA-815B-C7B18F2B6E74}"/>
          </ac:spMkLst>
        </pc:s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13" creationId="{9DD78AC7-A825-2A3C-B215-B766C20EEF6E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18" creationId="{383F440F-7BCA-D7EA-4F58-D0DD6274E187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32" creationId="{96DEA267-E65B-243F-A683-23AC9CCC8895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36" creationId="{E25AE16E-E987-93F6-3781-F294035B7355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40" creationId="{74077331-7AE8-1A7F-B53D-6FCB970CEBF9}"/>
          </ac:grpSpMkLst>
        </pc:grpChg>
        <pc:picChg chg="del mod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6" creationId="{ECA3D94D-C221-629E-9FC9-F3A46E1D461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15" creationId="{05079BFE-76EA-7F82-D1F2-D8301EFCA7FB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17" creationId="{90B18DDF-3847-1345-EE06-6CEA10A2A587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4" creationId="{B9367B8A-1B6E-D2C1-5A50-23CA4373D8FD}"/>
          </ac:picMkLst>
        </pc:picChg>
        <pc:picChg chg="del">
          <ac:chgData name="wanda wibisono" userId="7688c47db560505e" providerId="LiveId" clId="{1E309D5E-3F0E-485A-882D-3EB370554D11}" dt="2022-11-22T04:39:36.253" v="28" actId="478"/>
          <ac:picMkLst>
            <pc:docMk/>
            <pc:sldMk cId="950485698" sldId="274"/>
            <ac:picMk id="25" creationId="{C6B043C3-B26D-E6C9-335F-A8484FE5E7FB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6" creationId="{9EE9CF6C-A06A-3443-A22D-C9BBE7159DE6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7" creationId="{9E5BCC55-85D4-026B-7471-69FBEB9AAAB4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8" creationId="{C9EC83DE-507F-145E-52EE-F0E49F9E26C8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29" creationId="{2AC70DAC-D12A-B123-A873-228A0B44FDA9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1" creationId="{D31326B1-059B-BB9E-CC2E-5991DA248C52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3" creationId="{DB9A4524-7879-45DC-27BB-F5C84646A72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5" creationId="{5D4227EA-08F4-AFA6-DFA5-B47AC090CF6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7" creationId="{CE141BA9-02F5-6C97-5ECA-88E1FCAF6D1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9" creationId="{2B5C3F2A-459B-4DE4-8EE1-328BA89E0E61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41" creationId="{98AE143C-9054-1F6E-D682-C7CBD5AD05EF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43" creationId="{748E6D5E-A43E-895B-2810-9E035E98E541}"/>
          </ac:picMkLst>
        </pc:picChg>
      </pc:sldChg>
      <pc:sldChg chg="del">
        <pc:chgData name="wanda wibisono" userId="7688c47db560505e" providerId="LiveId" clId="{1E309D5E-3F0E-485A-882D-3EB370554D11}" dt="2022-11-22T04:48:03.708" v="121" actId="47"/>
        <pc:sldMkLst>
          <pc:docMk/>
          <pc:sldMk cId="4034604247" sldId="302"/>
        </pc:sldMkLst>
      </pc:sldChg>
      <pc:sldChg chg="del">
        <pc:chgData name="wanda wibisono" userId="7688c47db560505e" providerId="LiveId" clId="{1E309D5E-3F0E-485A-882D-3EB370554D11}" dt="2022-11-22T04:48:14.291" v="125" actId="47"/>
        <pc:sldMkLst>
          <pc:docMk/>
          <pc:sldMk cId="1874264831" sldId="305"/>
        </pc:sldMkLst>
      </pc:sldChg>
      <pc:sldChg chg="del">
        <pc:chgData name="wanda wibisono" userId="7688c47db560505e" providerId="LiveId" clId="{1E309D5E-3F0E-485A-882D-3EB370554D11}" dt="2022-11-22T04:48:01.400" v="120" actId="47"/>
        <pc:sldMkLst>
          <pc:docMk/>
          <pc:sldMk cId="1368049782" sldId="306"/>
        </pc:sldMkLst>
      </pc:sldChg>
      <pc:sldChg chg="del">
        <pc:chgData name="wanda wibisono" userId="7688c47db560505e" providerId="LiveId" clId="{1E309D5E-3F0E-485A-882D-3EB370554D11}" dt="2022-11-22T04:38:58.013" v="18" actId="47"/>
        <pc:sldMkLst>
          <pc:docMk/>
          <pc:sldMk cId="2323258126" sldId="307"/>
        </pc:sldMkLst>
      </pc:sldChg>
      <pc:sldChg chg="addSp delSp modSp mod">
        <pc:chgData name="wanda wibisono" userId="7688c47db560505e" providerId="LiveId" clId="{1E309D5E-3F0E-485A-882D-3EB370554D11}" dt="2022-11-22T04:49:19.188" v="156" actId="207"/>
        <pc:sldMkLst>
          <pc:docMk/>
          <pc:sldMk cId="1526918007" sldId="308"/>
        </pc:sldMkLst>
        <pc:spChg chg="add mod">
          <ac:chgData name="wanda wibisono" userId="7688c47db560505e" providerId="LiveId" clId="{1E309D5E-3F0E-485A-882D-3EB370554D11}" dt="2022-11-22T04:49:19.188" v="156" actId="207"/>
          <ac:spMkLst>
            <pc:docMk/>
            <pc:sldMk cId="1526918007" sldId="308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48:33.712" v="132" actId="20577"/>
          <ac:spMkLst>
            <pc:docMk/>
            <pc:sldMk cId="1526918007" sldId="308"/>
            <ac:spMk id="5" creationId="{8148F0FA-4363-3ED9-8635-29C660034CAC}"/>
          </ac:spMkLst>
        </pc:spChg>
        <pc:spChg chg="add mod">
          <ac:chgData name="wanda wibisono" userId="7688c47db560505e" providerId="LiveId" clId="{1E309D5E-3F0E-485A-882D-3EB370554D11}" dt="2022-11-22T04:48:59.004" v="154" actId="1038"/>
          <ac:spMkLst>
            <pc:docMk/>
            <pc:sldMk cId="1526918007" sldId="308"/>
            <ac:spMk id="7" creationId="{E41131BA-16CE-E63B-E2C4-82EE0BED63A2}"/>
          </ac:spMkLst>
        </pc:spChg>
        <pc:picChg chg="del">
          <ac:chgData name="wanda wibisono" userId="7688c47db560505e" providerId="LiveId" clId="{1E309D5E-3F0E-485A-882D-3EB370554D11}" dt="2022-11-22T04:48:43.461" v="133" actId="478"/>
          <ac:picMkLst>
            <pc:docMk/>
            <pc:sldMk cId="1526918007" sldId="308"/>
            <ac:picMk id="3" creationId="{FE0C83BC-77C5-9406-FB16-A908C1769F23}"/>
          </ac:picMkLst>
        </pc:picChg>
        <pc:picChg chg="add mod">
          <ac:chgData name="wanda wibisono" userId="7688c47db560505e" providerId="LiveId" clId="{1E309D5E-3F0E-485A-882D-3EB370554D11}" dt="2022-11-22T04:48:49.332" v="134"/>
          <ac:picMkLst>
            <pc:docMk/>
            <pc:sldMk cId="1526918007" sldId="308"/>
            <ac:picMk id="6" creationId="{AE7B9CDD-1E8D-C5F6-42ED-9CF542685354}"/>
          </ac:picMkLst>
        </pc:picChg>
      </pc:sldChg>
      <pc:sldChg chg="addSp delSp modSp add mod">
        <pc:chgData name="wanda wibisono" userId="7688c47db560505e" providerId="LiveId" clId="{1E309D5E-3F0E-485A-882D-3EB370554D11}" dt="2022-11-22T04:50:34.018" v="181" actId="1038"/>
        <pc:sldMkLst>
          <pc:docMk/>
          <pc:sldMk cId="737997982" sldId="309"/>
        </pc:sldMkLst>
        <pc:spChg chg="del">
          <ac:chgData name="wanda wibisono" userId="7688c47db560505e" providerId="LiveId" clId="{1E309D5E-3F0E-485A-882D-3EB370554D11}" dt="2022-11-22T04:50:04.548" v="165" actId="478"/>
          <ac:spMkLst>
            <pc:docMk/>
            <pc:sldMk cId="737997982" sldId="309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49:50.040" v="161" actId="14100"/>
          <ac:spMkLst>
            <pc:docMk/>
            <pc:sldMk cId="737997982" sldId="309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0:03.069" v="164" actId="478"/>
          <ac:spMkLst>
            <pc:docMk/>
            <pc:sldMk cId="737997982" sldId="309"/>
            <ac:spMk id="7" creationId="{E41131BA-16CE-E63B-E2C4-82EE0BED63A2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9" creationId="{7C687410-E4F0-CEA4-15B0-D59DD9A4207B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13" creationId="{3FE8FF17-6305-1FEC-3EEC-C6D57D3A8D1E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16" creationId="{82BF59FF-E1DA-3DC9-DD74-1E4838BAD766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19" creationId="{EB02BC87-D450-5C78-DB00-94F8F8E569DE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22" creationId="{A5DEE683-5F59-3F87-4C31-BA4590549A46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25" creationId="{359D9BA3-583A-313A-49D8-AE0FF5032600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27" creationId="{CA85CBAA-A4E8-361F-3382-32180E86880C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28" creationId="{2F317D4B-0F0C-9A62-ACEB-21EBC3C31A96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29" creationId="{A2151DB6-1128-F2BA-B271-F07E7EB7ED6F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30" creationId="{3ADAC6DC-3941-90CD-0A06-FE21CA4BF3D7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31" creationId="{B79BC7D5-037F-E743-2ACF-871A000012B3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32" creationId="{65C68EF9-B895-7F69-6283-5908393E324C}"/>
          </ac:spMkLst>
        </pc:s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8" creationId="{46073704-2F9E-14E0-E09F-6FC514E4FC2F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11" creationId="{6B716136-FB52-9FC4-73E3-B65FA04F50AA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15" creationId="{D7F42BB9-9DC1-719C-2525-DC0F687FE193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18" creationId="{66C8662E-1BF5-65A6-64A7-FDAE30108FF0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21" creationId="{90CEAB34-725C-08CB-C834-11B8C363001D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24" creationId="{B66A845A-5DE2-0F65-A4D2-54A3225EDA2A}"/>
          </ac:grpSpMkLst>
        </pc:grpChg>
        <pc:picChg chg="add mod">
          <ac:chgData name="wanda wibisono" userId="7688c47db560505e" providerId="LiveId" clId="{1E309D5E-3F0E-485A-882D-3EB370554D11}" dt="2022-11-22T04:50:34.018" v="181" actId="1038"/>
          <ac:picMkLst>
            <pc:docMk/>
            <pc:sldMk cId="737997982" sldId="309"/>
            <ac:picMk id="3" creationId="{20C2A503-B85A-5455-B29E-AFCE69C70185}"/>
          </ac:picMkLst>
        </pc:picChg>
        <pc:picChg chg="del">
          <ac:chgData name="wanda wibisono" userId="7688c47db560505e" providerId="LiveId" clId="{1E309D5E-3F0E-485A-882D-3EB370554D11}" dt="2022-11-22T04:50:01.013" v="163" actId="478"/>
          <ac:picMkLst>
            <pc:docMk/>
            <pc:sldMk cId="737997982" sldId="309"/>
            <ac:picMk id="6" creationId="{AE7B9CDD-1E8D-C5F6-42ED-9CF542685354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10" creationId="{9E2B1215-5202-8CFF-C731-DAC39CC76B83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14" creationId="{1FCF08A6-E4A3-D948-73C2-10DA1714ED54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17" creationId="{15E4F68D-C567-EC9F-E04B-8CD15E1F1F3E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20" creationId="{E2C606A4-C868-B457-205C-87C79E47D6E3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23" creationId="{AA6A8D67-1986-2468-5886-85A1BED3E0C5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26" creationId="{1EA1B277-7181-7CEA-0556-692DE6D4BDC0}"/>
          </ac:picMkLst>
        </pc:picChg>
      </pc:sldChg>
      <pc:sldChg chg="del">
        <pc:chgData name="wanda wibisono" userId="7688c47db560505e" providerId="LiveId" clId="{1E309D5E-3F0E-485A-882D-3EB370554D11}" dt="2022-11-22T04:48:18.168" v="126" actId="47"/>
        <pc:sldMkLst>
          <pc:docMk/>
          <pc:sldMk cId="1693771698" sldId="309"/>
        </pc:sldMkLst>
      </pc:sldChg>
      <pc:sldChg chg="addSp delSp modSp add mod">
        <pc:chgData name="wanda wibisono" userId="7688c47db560505e" providerId="LiveId" clId="{1E309D5E-3F0E-485A-882D-3EB370554D11}" dt="2022-11-22T04:53:56.387" v="230" actId="207"/>
        <pc:sldMkLst>
          <pc:docMk/>
          <pc:sldMk cId="1500979940" sldId="310"/>
        </pc:sldMkLst>
        <pc:spChg chg="del">
          <ac:chgData name="wanda wibisono" userId="7688c47db560505e" providerId="LiveId" clId="{1E309D5E-3F0E-485A-882D-3EB370554D11}" dt="2022-11-22T04:52:30.025" v="195" actId="478"/>
          <ac:spMkLst>
            <pc:docMk/>
            <pc:sldMk cId="1500979940" sldId="310"/>
            <ac:spMk id="2" creationId="{4B61F460-2174-EE3E-8993-A1AEDEE3A87E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3" creationId="{9B60051E-D754-484C-53E5-88742A5DCE14}"/>
          </ac:spMkLst>
        </pc:spChg>
        <pc:spChg chg="mod">
          <ac:chgData name="wanda wibisono" userId="7688c47db560505e" providerId="LiveId" clId="{1E309D5E-3F0E-485A-882D-3EB370554D11}" dt="2022-11-22T04:52:21.833" v="194" actId="120"/>
          <ac:spMkLst>
            <pc:docMk/>
            <pc:sldMk cId="1500979940" sldId="310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2:30.025" v="195" actId="478"/>
          <ac:spMkLst>
            <pc:docMk/>
            <pc:sldMk cId="1500979940" sldId="310"/>
            <ac:spMk id="7" creationId="{E41131BA-16CE-E63B-E2C4-82EE0BED63A2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8" creationId="{4FDAA2D6-C2C7-2110-A513-448A6839B54D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9" creationId="{E742F89E-9025-93DB-8FD3-C33DC76E23C1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0" creationId="{12F418F7-6192-D35C-8877-6E082A4A7314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1" creationId="{D85088FD-90B8-7EE4-FD75-4944E44CE6DF}"/>
          </ac:spMkLst>
        </pc:spChg>
        <pc:spChg chg="add mod">
          <ac:chgData name="wanda wibisono" userId="7688c47db560505e" providerId="LiveId" clId="{1E309D5E-3F0E-485A-882D-3EB370554D11}" dt="2022-11-22T04:53:06.561" v="202" actId="1076"/>
          <ac:spMkLst>
            <pc:docMk/>
            <pc:sldMk cId="1500979940" sldId="310"/>
            <ac:spMk id="13" creationId="{EA9BF220-FD6A-02F4-9221-B9415A1DBDCC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4" creationId="{B4185D58-3CDA-1205-D949-86E6A4CED376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15" creationId="{15271F8B-5A58-E1FE-90CB-1A08BA954DED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6" creationId="{D5B60808-543E-BA88-3875-2326882BADE0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17" creationId="{10CE24D1-B1AF-F331-D202-346914AA7A12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8" creationId="{3BFFF418-EE2D-E449-CD35-A17D3F46722F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19" creationId="{BB966F7B-A948-24EF-D87A-3EFAE4C429E5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0" creationId="{4E1F436B-7F78-160B-C3F5-7C20AF73479B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1" creationId="{14832A88-EEE9-16AC-BE7D-73961CCFDA06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2" creationId="{7B33AF86-225C-5AE9-39C8-7900F800CB2E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3" creationId="{6CAB2FB1-ED73-7FB6-7E4D-597C978149FB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4" creationId="{DEBFFC89-8A6D-FBDD-7345-5567702E1CBB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5" creationId="{B5C6D217-0FA5-6050-1296-430E34E67C57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6" creationId="{003C2C3B-8BDE-9CD8-9DB9-B165AB373DD4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7" creationId="{156285F8-A249-929D-AA05-14542AE3EDF9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8" creationId="{4B014385-FCD2-355B-8F9A-E5A942A5864D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9" creationId="{BB48D68D-9260-FEDE-F61E-E2B35DE09BAC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30" creationId="{39BFA3DE-C96B-C346-D518-8B73EFDD4B6A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31" creationId="{0364DF06-C031-E3A0-4019-555427C83A39}"/>
          </ac:spMkLst>
        </pc:spChg>
        <pc:spChg chg="add mod ord">
          <ac:chgData name="wanda wibisono" userId="7688c47db560505e" providerId="LiveId" clId="{1E309D5E-3F0E-485A-882D-3EB370554D11}" dt="2022-11-22T04:53:09.515" v="204" actId="1076"/>
          <ac:spMkLst>
            <pc:docMk/>
            <pc:sldMk cId="1500979940" sldId="310"/>
            <ac:spMk id="33" creationId="{B51E8C97-1C9F-764B-31D7-54227F165602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4" creationId="{F0A43BCD-2A28-57A6-E4F0-6140580FC264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5" creationId="{C5454810-DBF8-AC57-0B22-D6A77B36514F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6" creationId="{CAB5326A-0B45-CF87-AEAC-366C81DC35BA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7" creationId="{EF0CE50F-8DD4-CE22-8E64-A51346BCD4D2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8" creationId="{E3F87BAF-FA59-0A6A-809E-59DA5FE2EB0C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9" creationId="{097D0A9A-7A02-1E0A-85EF-D50EB643C722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0" creationId="{D3A3985A-35C7-FC04-BACE-BC93BF9C4917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1" creationId="{102F11B7-D90F-EFEB-042A-8034DF0C5476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2" creationId="{932C9AE3-01D8-14CC-3651-975E60F1EF4F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3" creationId="{AEC82549-055D-9344-155E-8621B0335165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4" creationId="{A2B7FBB6-BBBC-4BD0-8982-A89350685F0B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5" creationId="{F90F6830-DA39-F05A-51E4-7125E950652F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6" creationId="{E1AB1DCD-0AC8-102D-41B2-52BA1094A987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7" creationId="{184A03A5-54A9-C373-9388-A58580C34990}"/>
          </ac:spMkLst>
        </pc:spChg>
        <pc:picChg chg="del">
          <ac:chgData name="wanda wibisono" userId="7688c47db560505e" providerId="LiveId" clId="{1E309D5E-3F0E-485A-882D-3EB370554D11}" dt="2022-11-22T04:52:30.025" v="195" actId="478"/>
          <ac:picMkLst>
            <pc:docMk/>
            <pc:sldMk cId="1500979940" sldId="310"/>
            <ac:picMk id="6" creationId="{AE7B9CDD-1E8D-C5F6-42ED-9CF542685354}"/>
          </ac:picMkLst>
        </pc:picChg>
        <pc:picChg chg="add mod">
          <ac:chgData name="wanda wibisono" userId="7688c47db560505e" providerId="LiveId" clId="{1E309D5E-3F0E-485A-882D-3EB370554D11}" dt="2022-11-22T04:52:46.556" v="196"/>
          <ac:picMkLst>
            <pc:docMk/>
            <pc:sldMk cId="1500979940" sldId="310"/>
            <ac:picMk id="32" creationId="{9007BE22-0B76-49B6-3901-C6E051B74F79}"/>
          </ac:picMkLst>
        </pc:picChg>
      </pc:sldChg>
      <pc:sldChg chg="del">
        <pc:chgData name="wanda wibisono" userId="7688c47db560505e" providerId="LiveId" clId="{1E309D5E-3F0E-485A-882D-3EB370554D11}" dt="2022-11-22T04:48:11.371" v="124" actId="47"/>
        <pc:sldMkLst>
          <pc:docMk/>
          <pc:sldMk cId="3478926818" sldId="310"/>
        </pc:sldMkLst>
      </pc:sldChg>
      <pc:sldChg chg="del">
        <pc:chgData name="wanda wibisono" userId="7688c47db560505e" providerId="LiveId" clId="{1E309D5E-3F0E-485A-882D-3EB370554D11}" dt="2022-11-22T04:48:10.476" v="123" actId="47"/>
        <pc:sldMkLst>
          <pc:docMk/>
          <pc:sldMk cId="1331333951" sldId="311"/>
        </pc:sldMkLst>
      </pc:sldChg>
      <pc:sldChg chg="addSp delSp modSp add mod">
        <pc:chgData name="wanda wibisono" userId="7688c47db560505e" providerId="LiveId" clId="{1E309D5E-3F0E-485A-882D-3EB370554D11}" dt="2022-11-22T04:55:19.334" v="240"/>
        <pc:sldMkLst>
          <pc:docMk/>
          <pc:sldMk cId="1724590240" sldId="311"/>
        </pc:sldMkLst>
        <pc:spChg chg="del">
          <ac:chgData name="wanda wibisono" userId="7688c47db560505e" providerId="LiveId" clId="{1E309D5E-3F0E-485A-882D-3EB370554D11}" dt="2022-11-22T04:54:52.451" v="237" actId="478"/>
          <ac:spMkLst>
            <pc:docMk/>
            <pc:sldMk cId="1724590240" sldId="311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54:47.160" v="235" actId="20577"/>
          <ac:spMkLst>
            <pc:docMk/>
            <pc:sldMk cId="1724590240" sldId="311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4:52.451" v="237" actId="478"/>
          <ac:spMkLst>
            <pc:docMk/>
            <pc:sldMk cId="1724590240" sldId="311"/>
            <ac:spMk id="7" creationId="{E41131BA-16CE-E63B-E2C4-82EE0BED63A2}"/>
          </ac:spMkLst>
        </pc:spChg>
        <pc:spChg chg="mod">
          <ac:chgData name="wanda wibisono" userId="7688c47db560505e" providerId="LiveId" clId="{1E309D5E-3F0E-485A-882D-3EB370554D11}" dt="2022-11-22T04:54:56.864" v="238"/>
          <ac:spMkLst>
            <pc:docMk/>
            <pc:sldMk cId="1724590240" sldId="311"/>
            <ac:spMk id="11" creationId="{7428E6D4-7A16-97DA-DB4B-988363B20C43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1" creationId="{807F3EA0-CB8C-9C1D-278C-5AD29A9D86D0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2" creationId="{AA34EDE1-3588-000D-E163-9D5C12723398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3" creationId="{ACB8C659-787D-BE82-FE92-2B2B04804738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4" creationId="{BAE69F92-4EB3-6A96-2702-6D85B16C8103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5" creationId="{7DA42AEF-BA2E-1AB2-B27F-DD5D36EF9243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6" creationId="{35BA801F-E168-2D02-A6C5-8E2DD798AF01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7" creationId="{18AA923E-E50C-A5E2-3C30-24EB63C20DDB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8" creationId="{CB948B0C-9B94-8B0C-B7C4-A8ED42B4578D}"/>
          </ac:spMkLst>
        </pc:spChg>
        <pc:grpChg chg="add mod">
          <ac:chgData name="wanda wibisono" userId="7688c47db560505e" providerId="LiveId" clId="{1E309D5E-3F0E-485A-882D-3EB370554D11}" dt="2022-11-22T04:54:56.864" v="238"/>
          <ac:grpSpMkLst>
            <pc:docMk/>
            <pc:sldMk cId="1724590240" sldId="311"/>
            <ac:grpSpMk id="3" creationId="{E5CBCBDD-DE0C-90CD-6029-6D5A25FC490D}"/>
          </ac:grpSpMkLst>
        </pc:grpChg>
        <pc:grpChg chg="mod">
          <ac:chgData name="wanda wibisono" userId="7688c47db560505e" providerId="LiveId" clId="{1E309D5E-3F0E-485A-882D-3EB370554D11}" dt="2022-11-22T04:54:56.864" v="238"/>
          <ac:grpSpMkLst>
            <pc:docMk/>
            <pc:sldMk cId="1724590240" sldId="311"/>
            <ac:grpSpMk id="8" creationId="{640FD191-0CB7-9E6B-DB29-802961EFE243}"/>
          </ac:grpSpMkLst>
        </pc:grpChg>
        <pc:picChg chg="del">
          <ac:chgData name="wanda wibisono" userId="7688c47db560505e" providerId="LiveId" clId="{1E309D5E-3F0E-485A-882D-3EB370554D11}" dt="2022-11-22T04:54:50.235" v="236" actId="478"/>
          <ac:picMkLst>
            <pc:docMk/>
            <pc:sldMk cId="1724590240" sldId="311"/>
            <ac:picMk id="6" creationId="{AE7B9CDD-1E8D-C5F6-42ED-9CF542685354}"/>
          </ac:picMkLst>
        </pc:picChg>
        <pc:picChg chg="mod">
          <ac:chgData name="wanda wibisono" userId="7688c47db560505e" providerId="LiveId" clId="{1E309D5E-3F0E-485A-882D-3EB370554D11}" dt="2022-11-22T04:54:56.864" v="238"/>
          <ac:picMkLst>
            <pc:docMk/>
            <pc:sldMk cId="1724590240" sldId="311"/>
            <ac:picMk id="9" creationId="{2EC01AD4-8C9B-9576-9175-0BECFE27C7DA}"/>
          </ac:picMkLst>
        </pc:picChg>
        <pc:picChg chg="mod">
          <ac:chgData name="wanda wibisono" userId="7688c47db560505e" providerId="LiveId" clId="{1E309D5E-3F0E-485A-882D-3EB370554D11}" dt="2022-11-22T04:54:56.864" v="238"/>
          <ac:picMkLst>
            <pc:docMk/>
            <pc:sldMk cId="1724590240" sldId="311"/>
            <ac:picMk id="10" creationId="{A1E87ED5-FDC5-A5FA-F520-04A758A0BFEF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3" creationId="{20556561-B8D0-432E-F471-C7C5FD07A5E7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4" creationId="{A26AAA60-5654-C3D0-C006-43FDC368E8C6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5" creationId="{000B3AA4-5DF5-3574-DB03-5A855EA60F32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6" creationId="{EA660570-144C-9E47-3D98-F7F329285055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7" creationId="{A9B74931-5736-7E9F-77A3-A514CE6B127D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8" creationId="{33037D86-7B84-BB1A-07E7-729EDDA9551A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9" creationId="{E3594241-D840-EE3D-14AC-17FDDD675B10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20" creationId="{419C73CE-91B6-2B7C-1E59-ED7B106D7640}"/>
          </ac:picMkLst>
        </pc:picChg>
      </pc:sldChg>
      <pc:sldChg chg="addSp delSp modSp add mod">
        <pc:chgData name="wanda wibisono" userId="7688c47db560505e" providerId="LiveId" clId="{1E309D5E-3F0E-485A-882D-3EB370554D11}" dt="2022-11-22T04:56:31.829" v="276" actId="1038"/>
        <pc:sldMkLst>
          <pc:docMk/>
          <pc:sldMk cId="1709256741" sldId="312"/>
        </pc:sldMkLst>
        <pc:spChg chg="del">
          <ac:chgData name="wanda wibisono" userId="7688c47db560505e" providerId="LiveId" clId="{1E309D5E-3F0E-485A-882D-3EB370554D11}" dt="2022-11-22T04:56:03.904" v="242" actId="478"/>
          <ac:spMkLst>
            <pc:docMk/>
            <pc:sldMk cId="1709256741" sldId="312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56:15.483" v="246" actId="20577"/>
          <ac:spMkLst>
            <pc:docMk/>
            <pc:sldMk cId="1709256741" sldId="312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6:03.904" v="242" actId="478"/>
          <ac:spMkLst>
            <pc:docMk/>
            <pc:sldMk cId="1709256741" sldId="312"/>
            <ac:spMk id="7" creationId="{E41131BA-16CE-E63B-E2C4-82EE0BED63A2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8" creationId="{B85C56A2-A00C-AB79-1EE2-C661554BC1D7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9" creationId="{B1B7BE4C-5F68-5DE3-3368-969276D788CC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3" creationId="{8FC0F754-D8E9-F99E-B9FF-D29D241B6C25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4" creationId="{8A54EAA4-0F7D-53F8-30D5-829CEAD6C27B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5" creationId="{3096DB4F-6062-049F-BAE2-A0E6CD23C264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6" creationId="{9D26F30F-B277-3833-2830-7FD5AF3729A8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18" creationId="{B00C5D39-673A-BCBF-F402-12C10E9DEA85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21" creationId="{7E39D17C-1ED9-56B5-130C-416E79E48FB0}"/>
          </ac:spMkLst>
        </pc:spChg>
        <pc:grpChg chg="add mod">
          <ac:chgData name="wanda wibisono" userId="7688c47db560505e" providerId="LiveId" clId="{1E309D5E-3F0E-485A-882D-3EB370554D11}" dt="2022-11-22T04:56:31.829" v="276" actId="1038"/>
          <ac:grpSpMkLst>
            <pc:docMk/>
            <pc:sldMk cId="1709256741" sldId="312"/>
            <ac:grpSpMk id="3" creationId="{17283933-CFD1-14CE-9F02-4FAB5E899F18}"/>
          </ac:grpSpMkLst>
        </pc:grpChg>
        <pc:grpChg chg="add mod">
          <ac:chgData name="wanda wibisono" userId="7688c47db560505e" providerId="LiveId" clId="{1E309D5E-3F0E-485A-882D-3EB370554D11}" dt="2022-11-22T04:56:31.829" v="276" actId="1038"/>
          <ac:grpSpMkLst>
            <pc:docMk/>
            <pc:sldMk cId="1709256741" sldId="312"/>
            <ac:grpSpMk id="17" creationId="{3D5A137D-A98F-1C58-A914-231BE91892EE}"/>
          </ac:grpSpMkLst>
        </pc:grpChg>
        <pc:grpChg chg="add mod">
          <ac:chgData name="wanda wibisono" userId="7688c47db560505e" providerId="LiveId" clId="{1E309D5E-3F0E-485A-882D-3EB370554D11}" dt="2022-11-22T04:56:31.829" v="276" actId="1038"/>
          <ac:grpSpMkLst>
            <pc:docMk/>
            <pc:sldMk cId="1709256741" sldId="312"/>
            <ac:grpSpMk id="20" creationId="{10B0ED2E-2366-EE5D-A454-BFB9665624B5}"/>
          </ac:grpSpMkLst>
        </pc:grpChg>
        <pc:picChg chg="del">
          <ac:chgData name="wanda wibisono" userId="7688c47db560505e" providerId="LiveId" clId="{1E309D5E-3F0E-485A-882D-3EB370554D11}" dt="2022-11-22T04:56:03.904" v="242" actId="478"/>
          <ac:picMkLst>
            <pc:docMk/>
            <pc:sldMk cId="1709256741" sldId="312"/>
            <ac:picMk id="6" creationId="{AE7B9CDD-1E8D-C5F6-42ED-9CF542685354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10" creationId="{277BCB15-32AA-D50A-7601-C650A54BD195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11" creationId="{1B98417F-21FB-8A25-EE32-49E66AC1E00F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19" creationId="{19FE00B7-9444-F42F-D4C4-F54B442B6DDD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22" creationId="{694CA059-F1C9-2CB9-8C06-FA091EE9DA35}"/>
          </ac:picMkLst>
        </pc:picChg>
      </pc:sldChg>
      <pc:sldChg chg="del">
        <pc:chgData name="wanda wibisono" userId="7688c47db560505e" providerId="LiveId" clId="{1E309D5E-3F0E-485A-882D-3EB370554D11}" dt="2022-11-22T04:48:09.471" v="122" actId="47"/>
        <pc:sldMkLst>
          <pc:docMk/>
          <pc:sldMk cId="3378621856" sldId="312"/>
        </pc:sldMkLst>
      </pc:sldChg>
      <pc:sldChg chg="addSp delSp modSp add mod">
        <pc:chgData name="wanda wibisono" userId="7688c47db560505e" providerId="LiveId" clId="{1E309D5E-3F0E-485A-882D-3EB370554D11}" dt="2022-11-22T04:57:41.912" v="302" actId="1037"/>
        <pc:sldMkLst>
          <pc:docMk/>
          <pc:sldMk cId="1581083072" sldId="313"/>
        </pc:sldMkLst>
        <pc:spChg chg="del">
          <ac:chgData name="wanda wibisono" userId="7688c47db560505e" providerId="LiveId" clId="{1E309D5E-3F0E-485A-882D-3EB370554D11}" dt="2022-11-22T04:57:07.361" v="282" actId="478"/>
          <ac:spMkLst>
            <pc:docMk/>
            <pc:sldMk cId="1581083072" sldId="313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57:01.074" v="281" actId="20577"/>
          <ac:spMkLst>
            <pc:docMk/>
            <pc:sldMk cId="1581083072" sldId="313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7:07.361" v="282" actId="478"/>
          <ac:spMkLst>
            <pc:docMk/>
            <pc:sldMk cId="1581083072" sldId="313"/>
            <ac:spMk id="7" creationId="{E41131BA-16CE-E63B-E2C4-82EE0BED63A2}"/>
          </ac:spMkLst>
        </pc:sp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3" creationId="{52B92920-5A33-94D7-E493-FDACBE6F167F}"/>
          </ac:picMkLst>
        </pc:picChg>
        <pc:picChg chg="del">
          <ac:chgData name="wanda wibisono" userId="7688c47db560505e" providerId="LiveId" clId="{1E309D5E-3F0E-485A-882D-3EB370554D11}" dt="2022-11-22T04:57:07.361" v="282" actId="478"/>
          <ac:picMkLst>
            <pc:docMk/>
            <pc:sldMk cId="1581083072" sldId="313"/>
            <ac:picMk id="6" creationId="{AE7B9CDD-1E8D-C5F6-42ED-9CF542685354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8" creationId="{7F2CBBBF-A16C-95CE-047B-899C4721DE9F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9" creationId="{2FAB0CC9-A27F-C596-7162-7A0404D8A49A}"/>
          </ac:picMkLst>
        </pc:picChg>
        <pc:picChg chg="add mod">
          <ac:chgData name="wanda wibisono" userId="7688c47db560505e" providerId="LiveId" clId="{1E309D5E-3F0E-485A-882D-3EB370554D11}" dt="2022-11-22T04:57:41.912" v="302" actId="1037"/>
          <ac:picMkLst>
            <pc:docMk/>
            <pc:sldMk cId="1581083072" sldId="313"/>
            <ac:picMk id="10" creationId="{0DB757EA-F7E4-B3DF-9C04-5E932DDEB4AD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1" creationId="{16378B1C-399A-8F18-5DF3-8C6DFD054A6B}"/>
          </ac:picMkLst>
        </pc:picChg>
        <pc:picChg chg="add mod">
          <ac:chgData name="wanda wibisono" userId="7688c47db560505e" providerId="LiveId" clId="{1E309D5E-3F0E-485A-882D-3EB370554D11}" dt="2022-11-22T04:57:14.822" v="283"/>
          <ac:picMkLst>
            <pc:docMk/>
            <pc:sldMk cId="1581083072" sldId="313"/>
            <ac:picMk id="13" creationId="{93DA0FDB-EEC7-E2F9-3FD2-82D117691002}"/>
          </ac:picMkLst>
        </pc:picChg>
        <pc:picChg chg="add mod">
          <ac:chgData name="wanda wibisono" userId="7688c47db560505e" providerId="LiveId" clId="{1E309D5E-3F0E-485A-882D-3EB370554D11}" dt="2022-11-22T04:57:14.822" v="283"/>
          <ac:picMkLst>
            <pc:docMk/>
            <pc:sldMk cId="1581083072" sldId="313"/>
            <ac:picMk id="14" creationId="{B293CAA5-04D0-E278-1B4F-558071B9E3EB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5" creationId="{D4E0CAC7-A7F9-9D0C-4A23-7EE95A15D894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6" creationId="{D0953760-8BDB-27F6-BC9A-6605733C8B8D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7" creationId="{23618244-AC7E-BCC4-52FE-4DA64E9AE1D2}"/>
          </ac:picMkLst>
        </pc:picChg>
        <pc:picChg chg="add mod">
          <ac:chgData name="wanda wibisono" userId="7688c47db560505e" providerId="LiveId" clId="{1E309D5E-3F0E-485A-882D-3EB370554D11}" dt="2022-11-22T04:57:14.822" v="283"/>
          <ac:picMkLst>
            <pc:docMk/>
            <pc:sldMk cId="1581083072" sldId="313"/>
            <ac:picMk id="18" creationId="{399B0973-1AF7-082D-83D7-004051131CEB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9" creationId="{37BC7C7D-2994-388A-470B-1E8A1FDA32BA}"/>
          </ac:picMkLst>
        </pc:picChg>
      </pc:sldChg>
      <pc:sldChg chg="addSp delSp modSp add mod">
        <pc:chgData name="wanda wibisono" userId="7688c47db560505e" providerId="LiveId" clId="{1E309D5E-3F0E-485A-882D-3EB370554D11}" dt="2022-11-22T04:58:42.367" v="312" actId="1076"/>
        <pc:sldMkLst>
          <pc:docMk/>
          <pc:sldMk cId="3558436622" sldId="314"/>
        </pc:sldMkLst>
        <pc:spChg chg="del">
          <ac:chgData name="wanda wibisono" userId="7688c47db560505e" providerId="LiveId" clId="{1E309D5E-3F0E-485A-882D-3EB370554D11}" dt="2022-11-22T04:58:05.850" v="308" actId="478"/>
          <ac:spMkLst>
            <pc:docMk/>
            <pc:sldMk cId="3558436622" sldId="314"/>
            <ac:spMk id="2" creationId="{4B61F460-2174-EE3E-8993-A1AEDEE3A87E}"/>
          </ac:spMkLst>
        </pc:spChg>
        <pc:spChg chg="add mod">
          <ac:chgData name="wanda wibisono" userId="7688c47db560505e" providerId="LiveId" clId="{1E309D5E-3F0E-485A-882D-3EB370554D11}" dt="2022-11-22T04:58:24.532" v="310" actId="207"/>
          <ac:spMkLst>
            <pc:docMk/>
            <pc:sldMk cId="3558436622" sldId="314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4:58:02.129" v="307" actId="20577"/>
          <ac:spMkLst>
            <pc:docMk/>
            <pc:sldMk cId="3558436622" sldId="314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8:05.850" v="308" actId="478"/>
          <ac:spMkLst>
            <pc:docMk/>
            <pc:sldMk cId="3558436622" sldId="314"/>
            <ac:spMk id="7" creationId="{E41131BA-16CE-E63B-E2C4-82EE0BED63A2}"/>
          </ac:spMkLst>
        </pc:spChg>
        <pc:spChg chg="add mod">
          <ac:chgData name="wanda wibisono" userId="7688c47db560505e" providerId="LiveId" clId="{1E309D5E-3F0E-485A-882D-3EB370554D11}" dt="2022-11-22T04:58:42.367" v="312" actId="1076"/>
          <ac:spMkLst>
            <pc:docMk/>
            <pc:sldMk cId="3558436622" sldId="314"/>
            <ac:spMk id="9" creationId="{B4E34D67-CAE4-8434-AEF8-FCE55E7E5F11}"/>
          </ac:spMkLst>
        </pc:spChg>
        <pc:spChg chg="add mod">
          <ac:chgData name="wanda wibisono" userId="7688c47db560505e" providerId="LiveId" clId="{1E309D5E-3F0E-485A-882D-3EB370554D11}" dt="2022-11-22T04:58:11.676" v="309"/>
          <ac:spMkLst>
            <pc:docMk/>
            <pc:sldMk cId="3558436622" sldId="314"/>
            <ac:spMk id="10" creationId="{F5C61813-CA4B-FFDF-4151-18D0E32E6365}"/>
          </ac:spMkLst>
        </pc:spChg>
        <pc:spChg chg="add mod">
          <ac:chgData name="wanda wibisono" userId="7688c47db560505e" providerId="LiveId" clId="{1E309D5E-3F0E-485A-882D-3EB370554D11}" dt="2022-11-22T04:58:11.676" v="309"/>
          <ac:spMkLst>
            <pc:docMk/>
            <pc:sldMk cId="3558436622" sldId="314"/>
            <ac:spMk id="13" creationId="{A94885FA-3619-9486-1E30-9B751C2BEB11}"/>
          </ac:spMkLst>
        </pc:spChg>
        <pc:picChg chg="del">
          <ac:chgData name="wanda wibisono" userId="7688c47db560505e" providerId="LiveId" clId="{1E309D5E-3F0E-485A-882D-3EB370554D11}" dt="2022-11-22T04:58:05.850" v="308" actId="478"/>
          <ac:picMkLst>
            <pc:docMk/>
            <pc:sldMk cId="3558436622" sldId="314"/>
            <ac:picMk id="6" creationId="{AE7B9CDD-1E8D-C5F6-42ED-9CF542685354}"/>
          </ac:picMkLst>
        </pc:picChg>
        <pc:picChg chg="add mod">
          <ac:chgData name="wanda wibisono" userId="7688c47db560505e" providerId="LiveId" clId="{1E309D5E-3F0E-485A-882D-3EB370554D11}" dt="2022-11-22T04:58:11.676" v="309"/>
          <ac:picMkLst>
            <pc:docMk/>
            <pc:sldMk cId="3558436622" sldId="314"/>
            <ac:picMk id="8" creationId="{715E2359-EBE5-3F82-BE90-0780F435ECC8}"/>
          </ac:picMkLst>
        </pc:picChg>
        <pc:picChg chg="add mod">
          <ac:chgData name="wanda wibisono" userId="7688c47db560505e" providerId="LiveId" clId="{1E309D5E-3F0E-485A-882D-3EB370554D11}" dt="2022-11-22T04:58:11.676" v="309"/>
          <ac:picMkLst>
            <pc:docMk/>
            <pc:sldMk cId="3558436622" sldId="314"/>
            <ac:picMk id="11" creationId="{8525D157-F130-4551-57C6-CB461A45F6CF}"/>
          </ac:picMkLst>
        </pc:picChg>
      </pc:sldChg>
      <pc:sldChg chg="addSp delSp modSp add mod">
        <pc:chgData name="wanda wibisono" userId="7688c47db560505e" providerId="LiveId" clId="{1E309D5E-3F0E-485A-882D-3EB370554D11}" dt="2022-11-22T04:59:48.971" v="341" actId="1036"/>
        <pc:sldMkLst>
          <pc:docMk/>
          <pc:sldMk cId="4154752398" sldId="315"/>
        </pc:sldMkLst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4:59:18.334" v="317" actId="20577"/>
          <ac:spMkLst>
            <pc:docMk/>
            <pc:sldMk cId="4154752398" sldId="315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13" creationId="{A94885FA-3619-9486-1E30-9B751C2BEB11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17" creationId="{DD5E94CB-DAF1-E749-A345-01775FD1D00B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19" creationId="{C67B83D6-BE63-5A24-FA53-D7A543D93D0E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20" creationId="{BC45408B-B2EE-16CB-1AA1-532B99F0D1B2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22" creationId="{D8CA2BEE-1E2C-87D5-C0F0-A38BF5803621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25" creationId="{566DD70B-A028-06C2-1AF2-567FDD7406C0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28" creationId="{607BC819-2F4D-BE5D-BDD6-7D8014FFF4FA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0" creationId="{2BC264DC-E7EF-3135-6D50-7F282B721B0F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1" creationId="{A04276E5-B916-2507-B56E-104B6A1E7508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2" creationId="{B6C86F52-4C5C-D1C3-EF3C-9D1F2CDF07FD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3" creationId="{F9FA2DAA-9FA7-1512-8615-54115997F4ED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4" creationId="{15D4C90B-BF8A-7F36-D0E0-60307F615BBB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5" creationId="{6505A286-2697-7FAE-0C83-2AA7390AE722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42" creationId="{B96D2139-ED45-E019-2DCE-B2F9B19BC94F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44" creationId="{AEA31E6A-D0FD-BF97-A953-4F5CB6BA72EE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45" creationId="{4FE46732-5850-57FC-1CE1-44B43AF16FF6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47" creationId="{87701E41-9A4E-F56D-8B68-CF27108BA966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50" creationId="{0C06034C-AB37-D1DC-0E22-94A82967D973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53" creationId="{89C9B428-D3C7-4201-CECA-E4E3FC8C66DE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5" creationId="{D6508E09-7D23-3FC7-A3C3-731F0DE15846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6" creationId="{8800E6C1-6E4F-61C7-7AB7-ABD72C5208D9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7" creationId="{A95C7099-B79B-B57F-AFB2-C4EA1B6B9B22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8" creationId="{6155C245-B131-FD8E-B9ED-3BB8F5A7E921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9" creationId="{B2CBEA2F-1719-41DC-1F2B-111626728BE1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60" creationId="{E3BDE99B-75E4-39FD-6517-EDAC35F43A0F}"/>
          </ac:spMkLst>
        </pc:s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16" creationId="{34BF6D08-3BFB-A953-B5C1-0608E435DFD4}"/>
          </ac:grpSpMkLst>
        </pc:gr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21" creationId="{C78F6F91-C15D-AEDB-A31F-90F78849837A}"/>
          </ac:grpSpMkLst>
        </pc:gr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24" creationId="{509A6D7A-5743-376E-AAF4-3240C5D9259A}"/>
          </ac:grpSpMkLst>
        </pc:gr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27" creationId="{51C397DA-C9F8-082F-14B3-299305EEFF84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41" creationId="{C16BCEE2-3CCB-3211-0748-4B299430498A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46" creationId="{B6C504AB-4140-216C-D886-BB7841C47270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49" creationId="{41CE7C2F-6D31-43C2-D629-518505C4DF2D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52" creationId="{D915F2ED-3411-9272-DC70-2F864925D0F8}"/>
          </ac:grpSpMkLst>
        </pc:grp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6" creationId="{64FD55EB-76B1-8DB6-A8C2-95738E8C908A}"/>
          </ac:picMkLst>
        </pc:pic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7" creationId="{DB7A084A-F1D2-3C60-9AAE-30A23DE3FC51}"/>
          </ac:picMkLst>
        </pc:picChg>
        <pc:picChg chg="del">
          <ac:chgData name="wanda wibisono" userId="7688c47db560505e" providerId="LiveId" clId="{1E309D5E-3F0E-485A-882D-3EB370554D11}" dt="2022-11-22T04:59:40.191" v="320" actId="478"/>
          <ac:picMkLst>
            <pc:docMk/>
            <pc:sldMk cId="4154752398" sldId="315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4:59:40.191" v="320" actId="478"/>
          <ac:picMkLst>
            <pc:docMk/>
            <pc:sldMk cId="4154752398" sldId="315"/>
            <ac:picMk id="11" creationId="{8525D157-F130-4551-57C6-CB461A45F6CF}"/>
          </ac:picMkLst>
        </pc:pic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14" creationId="{D38682CA-4B24-04A7-224A-E41CB71D5D6B}"/>
          </ac:picMkLst>
        </pc:pic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15" creationId="{9EDC3189-1E0B-9175-9777-35FB487D3158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18" creationId="{E5258C92-C0F2-C82C-710E-5CAE62A91F5F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23" creationId="{3A756935-9676-E738-A079-C05D3CB5DD98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26" creationId="{7099DA86-9195-448D-EFA8-18E2C657002C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29" creationId="{45B19C5F-01E0-4AFD-70EC-755E566598C4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37" creationId="{F3BD4C7B-D852-F7B2-99D1-BA89A545D51F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38" creationId="{E15B0FC5-EC0C-1BED-73F7-C38856256308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39" creationId="{B3775C81-3120-84F3-7435-E569F0FC3D6C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40" creationId="{634310DC-A013-28EB-AE75-A043C6B8201D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43" creationId="{517DD1F4-3D43-8E5F-CED3-29B41ADC727F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48" creationId="{339FAD63-A82D-26EF-956D-8E1EC2E79589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51" creationId="{109B3C90-8067-10DE-A4ED-29C741B14085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54" creationId="{023A53D0-F791-944E-7FC8-6960803104F2}"/>
          </ac:picMkLst>
        </pc:picChg>
        <pc:cxnChg chg="add del mod">
          <ac:chgData name="wanda wibisono" userId="7688c47db560505e" providerId="LiveId" clId="{1E309D5E-3F0E-485A-882D-3EB370554D11}" dt="2022-11-22T04:59:35.313" v="319"/>
          <ac:cxnSpMkLst>
            <pc:docMk/>
            <pc:sldMk cId="4154752398" sldId="315"/>
            <ac:cxnSpMk id="2" creationId="{9F220732-7B34-B786-F66A-E9D61CFE9FF7}"/>
          </ac:cxnSpMkLst>
        </pc:cxnChg>
        <pc:cxnChg chg="add mod">
          <ac:chgData name="wanda wibisono" userId="7688c47db560505e" providerId="LiveId" clId="{1E309D5E-3F0E-485A-882D-3EB370554D11}" dt="2022-11-22T04:59:48.971" v="341" actId="1036"/>
          <ac:cxnSpMkLst>
            <pc:docMk/>
            <pc:sldMk cId="4154752398" sldId="315"/>
            <ac:cxnSpMk id="36" creationId="{9FDF5E2C-4301-55DE-68B7-2C606D5A0FD7}"/>
          </ac:cxnSpMkLst>
        </pc:cxnChg>
      </pc:sldChg>
      <pc:sldChg chg="addSp delSp modSp add mod">
        <pc:chgData name="wanda wibisono" userId="7688c47db560505e" providerId="LiveId" clId="{1E309D5E-3F0E-485A-882D-3EB370554D11}" dt="2022-11-22T05:02:56.386" v="402" actId="478"/>
        <pc:sldMkLst>
          <pc:docMk/>
          <pc:sldMk cId="3292954383" sldId="316"/>
        </pc:sldMkLst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0:28.737" v="346" actId="20577"/>
          <ac:spMkLst>
            <pc:docMk/>
            <pc:sldMk cId="3292954383" sldId="316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13" creationId="{A94885FA-3619-9486-1E30-9B751C2BEB11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4" creationId="{F49B606B-37D0-F937-6FF4-881C852EA164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5" creationId="{FD1FB696-6B61-2593-C9E5-8081C07FDF8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6" creationId="{597FD4A8-000A-60CA-B212-85960C0E2598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7" creationId="{0A24708A-F319-A2E6-BB58-09EC1DEE05A8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8" creationId="{53CA4322-1E8A-92D6-EB50-43FC53FF7134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9" creationId="{16CD4D03-DDD9-5E9F-C3FD-0BA1AF5EBE1F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3" creationId="{C85A7625-3165-A3E8-9ECA-FD9E038EF58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4" creationId="{14DD01F1-E45E-DEF0-47BA-8CC0A3EDD01C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5" creationId="{1EBA1695-D1E4-EAEC-F8C3-23A71ECDD6D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6" creationId="{ADC582C2-41DC-5361-352E-EC80CC6B6CAB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7" creationId="{C4A0A299-7CA3-0A68-FC98-78A91E1B0482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8" creationId="{A8E69833-A8E7-7C5A-DE3B-1AB065846AA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2" creationId="{7757BF7E-DC32-99E4-C537-7F7FFB665A5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3" creationId="{505E3FA7-399F-2169-4D53-7FA705E0B127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4" creationId="{71ABD3CC-7772-E421-D3D5-9F77930DBDD1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5" creationId="{1AEF1859-AC50-13CC-B91F-4912CABE7B8F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6" creationId="{5BC28BFC-7C61-62B1-7601-A2A903124BB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7" creationId="{DD98B0A1-39B3-B748-ADBA-10B297E1738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1" creationId="{A97DF8F1-4CE7-543F-5309-E76170EA9656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2" creationId="{15A91139-ED65-7B9B-F1AD-65A29D9A6081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3" creationId="{8F124309-B1DF-7B26-EF7D-75B681849447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4" creationId="{F9F25AD6-FC1E-B53B-99BF-67990CC2B375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5" creationId="{9545AC1F-D0E7-AB90-E083-25EDF2D1077F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6" creationId="{F51E9FFF-7A22-8EDE-0F5C-D4349EBF8EE6}"/>
          </ac:spMkLst>
        </pc:spChg>
        <pc:spChg chg="add mod">
          <ac:chgData name="wanda wibisono" userId="7688c47db560505e" providerId="LiveId" clId="{1E309D5E-3F0E-485A-882D-3EB370554D11}" dt="2022-11-22T05:02:40.374" v="397" actId="207"/>
          <ac:spMkLst>
            <pc:docMk/>
            <pc:sldMk cId="3292954383" sldId="316"/>
            <ac:spMk id="47" creationId="{2BFA8CD4-7A6B-2B01-1DCE-EB9F311FFFEA}"/>
          </ac:spMkLst>
        </pc:spChg>
        <pc:spChg chg="add mod">
          <ac:chgData name="wanda wibisono" userId="7688c47db560505e" providerId="LiveId" clId="{1E309D5E-3F0E-485A-882D-3EB370554D11}" dt="2022-11-22T05:00:42.155" v="348"/>
          <ac:spMkLst>
            <pc:docMk/>
            <pc:sldMk cId="3292954383" sldId="316"/>
            <ac:spMk id="48" creationId="{7B6420BE-A78E-045A-8365-A0B4B7877EC3}"/>
          </ac:spMkLst>
        </pc:spChg>
        <pc:spChg chg="add mod">
          <ac:chgData name="wanda wibisono" userId="7688c47db560505e" providerId="LiveId" clId="{1E309D5E-3F0E-485A-882D-3EB370554D11}" dt="2022-11-22T05:00:42.155" v="348"/>
          <ac:spMkLst>
            <pc:docMk/>
            <pc:sldMk cId="3292954383" sldId="316"/>
            <ac:spMk id="49" creationId="{055AF0CF-D016-D32A-FCCE-DD5207888644}"/>
          </ac:spMkLst>
        </pc:spChg>
        <pc:spChg chg="add mod">
          <ac:chgData name="wanda wibisono" userId="7688c47db560505e" providerId="LiveId" clId="{1E309D5E-3F0E-485A-882D-3EB370554D11}" dt="2022-11-22T05:00:42.155" v="348"/>
          <ac:spMkLst>
            <pc:docMk/>
            <pc:sldMk cId="3292954383" sldId="316"/>
            <ac:spMk id="50" creationId="{39371C3B-53C5-5530-CFD6-A335DC57D6C7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1" creationId="{A0C44B5A-1011-EA0E-C43D-7F4F081C99D9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2" creationId="{25E86F04-E17D-209E-8278-FFC661CB0899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3" creationId="{965919D2-4DF2-858B-9415-AD58C903BC62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4" creationId="{E201E593-AE5F-53B9-9519-807D6C570A39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5" creationId="{68D87352-0D45-7E23-872A-95E8377E2EF4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6" creationId="{8D3B97DD-C0D8-054D-3980-33BE5909EACE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7" creationId="{C0ABA7D1-5C1B-5418-92A6-54E89E79096D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8" creationId="{129900CC-4405-F8DB-89FE-530C29DC9D4E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9" creationId="{D71398AD-74E3-3589-A7CD-C95D7E98FAF7}"/>
          </ac:spMkLst>
        </pc:spChg>
        <pc:spChg chg="add mod">
          <ac:chgData name="wanda wibisono" userId="7688c47db560505e" providerId="LiveId" clId="{1E309D5E-3F0E-485A-882D-3EB370554D11}" dt="2022-11-22T05:01:29.797" v="358" actId="1076"/>
          <ac:spMkLst>
            <pc:docMk/>
            <pc:sldMk cId="3292954383" sldId="316"/>
            <ac:spMk id="60" creationId="{364387C3-BC8D-CF99-C794-F104C9AF13EA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61" creationId="{CD95733C-7E98-0164-7CC0-3D0FE44C5F3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5" creationId="{98B7B0C9-54A5-1A9C-1762-381C4F49187A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6" creationId="{8706E697-5F89-E3C0-E66E-1D46A043C216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7" creationId="{18192F66-3CD0-103D-8E3A-14FC1D56310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8" creationId="{F4533312-433C-0613-C5BF-00C4FEDEFAC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9" creationId="{9DFBE440-B0B6-4F34-3F35-7030F8D8089A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70" creationId="{0AF9DC16-82D8-41BD-E4F7-BFE08A526B55}"/>
          </ac:spMkLst>
        </pc:spChg>
        <pc:spChg chg="add mod">
          <ac:chgData name="wanda wibisono" userId="7688c47db560505e" providerId="LiveId" clId="{1E309D5E-3F0E-485A-882D-3EB370554D11}" dt="2022-11-22T05:01:12.955" v="354"/>
          <ac:spMkLst>
            <pc:docMk/>
            <pc:sldMk cId="3292954383" sldId="316"/>
            <ac:spMk id="72" creationId="{763180F7-9995-D9B1-6EFD-ACBCD3C3FC57}"/>
          </ac:spMkLst>
        </pc:s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" creationId="{6B6674D2-06B2-F027-BED1-5EB775BEEE9D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" creationId="{41603D1D-1691-2EEE-BB2A-699E344426CC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7" creationId="{091E19A4-76B5-41A0-33D8-D7019F24C91F}"/>
          </ac:grpSpMkLst>
        </pc:gr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0" creationId="{6A7CCD13-8F82-C753-AB4A-3EC8997F838E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1" creationId="{49FD5439-72D9-E1F1-9400-CC5E894A284F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2" creationId="{81D89784-E0A9-711A-5464-DE2F2EABFEF9}"/>
          </ac:grpSpMkLst>
        </pc:gr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9" creationId="{4D197067-831D-5F82-A9FF-9E5E08046ED0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0" creationId="{D5EA5864-0085-B169-F024-E94156064F84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1" creationId="{BBF1D67D-7B60-27FD-F5BE-916EE2F72566}"/>
          </ac:grpSpMkLst>
        </pc:gr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8" creationId="{0B0F7CD7-DE0C-C1DB-3FCE-D92A836EBA1E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9" creationId="{1A130848-0332-A0ED-B8AA-BC8D1100B043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40" creationId="{5F567C81-D31C-A11D-619E-5F49BD8782C3}"/>
          </ac:grpSpMkLst>
        </pc:grpChg>
        <pc:grpChg chg="add mod or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2" creationId="{90A6C482-49BB-9C8B-50FC-26305FEF2A0C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3" creationId="{0D61AEC8-BB82-27D1-BACF-C085A47C17FB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4" creationId="{ACD7458D-E828-68E9-05FD-CC72D9DA0A6F}"/>
          </ac:grpSpMkLst>
        </pc:grpChg>
        <pc:picChg chg="del">
          <ac:chgData name="wanda wibisono" userId="7688c47db560505e" providerId="LiveId" clId="{1E309D5E-3F0E-485A-882D-3EB370554D11}" dt="2022-11-22T05:00:34.544" v="347" actId="478"/>
          <ac:picMkLst>
            <pc:docMk/>
            <pc:sldMk cId="3292954383" sldId="316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0:34.544" v="347" actId="478"/>
          <ac:picMkLst>
            <pc:docMk/>
            <pc:sldMk cId="3292954383" sldId="316"/>
            <ac:picMk id="11" creationId="{8525D157-F130-4551-57C6-CB461A45F6CF}"/>
          </ac:picMkLst>
        </pc:picChg>
        <pc:cxnChg chg="add del mod ord">
          <ac:chgData name="wanda wibisono" userId="7688c47db560505e" providerId="LiveId" clId="{1E309D5E-3F0E-485A-882D-3EB370554D11}" dt="2022-11-22T05:02:52.476" v="401" actId="478"/>
          <ac:cxnSpMkLst>
            <pc:docMk/>
            <pc:sldMk cId="3292954383" sldId="316"/>
            <ac:cxnSpMk id="71" creationId="{8B1BB392-FEEE-CCFC-E323-1AE66CE0ABF0}"/>
          </ac:cxnSpMkLst>
        </pc:cxnChg>
        <pc:cxnChg chg="add del mod">
          <ac:chgData name="wanda wibisono" userId="7688c47db560505e" providerId="LiveId" clId="{1E309D5E-3F0E-485A-882D-3EB370554D11}" dt="2022-11-22T05:02:56.386" v="402" actId="478"/>
          <ac:cxnSpMkLst>
            <pc:docMk/>
            <pc:sldMk cId="3292954383" sldId="316"/>
            <ac:cxnSpMk id="73" creationId="{F61785F9-C6FF-E4E9-0E41-CCCD99F8DDC0}"/>
          </ac:cxnSpMkLst>
        </pc:cxnChg>
      </pc:sldChg>
      <pc:sldChg chg="addSp delSp modSp add mod">
        <pc:chgData name="wanda wibisono" userId="7688c47db560505e" providerId="LiveId" clId="{1E309D5E-3F0E-485A-882D-3EB370554D11}" dt="2022-11-22T05:04:57.900" v="434" actId="1035"/>
        <pc:sldMkLst>
          <pc:docMk/>
          <pc:sldMk cId="4200600824" sldId="317"/>
        </pc:sldMkLst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2" creationId="{CFD5F2D2-7412-A61F-167B-F6C201A29E43}"/>
          </ac:spMkLst>
        </pc:spChg>
        <pc:spChg chg="del">
          <ac:chgData name="wanda wibisono" userId="7688c47db560505e" providerId="LiveId" clId="{1E309D5E-3F0E-485A-882D-3EB370554D11}" dt="2022-11-22T05:04:33.208" v="408" actId="478"/>
          <ac:spMkLst>
            <pc:docMk/>
            <pc:sldMk cId="4200600824" sldId="317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4:16.991" v="407" actId="20577"/>
          <ac:spMkLst>
            <pc:docMk/>
            <pc:sldMk cId="4200600824" sldId="317"/>
            <ac:spMk id="5" creationId="{8148F0FA-4363-3ED9-8635-29C660034CAC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6" creationId="{4BA20625-F306-1048-5D0B-F206C736188E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7" creationId="{9E234DB0-557A-779F-8856-0C0572FBCC56}"/>
          </ac:spMkLst>
        </pc:spChg>
        <pc:spChg chg="del mod">
          <ac:chgData name="wanda wibisono" userId="7688c47db560505e" providerId="LiveId" clId="{1E309D5E-3F0E-485A-882D-3EB370554D11}" dt="2022-11-22T05:04:35.643" v="410" actId="478"/>
          <ac:spMkLst>
            <pc:docMk/>
            <pc:sldMk cId="4200600824" sldId="317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5:04:33.208" v="408" actId="478"/>
          <ac:spMkLst>
            <pc:docMk/>
            <pc:sldMk cId="4200600824" sldId="317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4:33.208" v="408" actId="478"/>
          <ac:spMkLst>
            <pc:docMk/>
            <pc:sldMk cId="4200600824" sldId="317"/>
            <ac:spMk id="13" creationId="{A94885FA-3619-9486-1E30-9B751C2BEB11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4" creationId="{EC291451-8155-E63C-2552-78EF128C934C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6" creationId="{24B7B9AB-8D0E-BAB0-90E4-71EC983E9C97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7" creationId="{F21834C1-E923-226C-CEF5-D60B56265D10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9" creationId="{D89953FD-36AD-2150-5BD2-9BA3684AC843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21" creationId="{B1908918-7107-A618-8052-176F1CD0876A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23" creationId="{0453735D-605F-E694-2EE3-A0F21417816B}"/>
          </ac:spMkLst>
        </pc:spChg>
        <pc:picChg chg="del">
          <ac:chgData name="wanda wibisono" userId="7688c47db560505e" providerId="LiveId" clId="{1E309D5E-3F0E-485A-882D-3EB370554D11}" dt="2022-11-22T05:04:33.208" v="408" actId="478"/>
          <ac:picMkLst>
            <pc:docMk/>
            <pc:sldMk cId="4200600824" sldId="317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4:33.208" v="408" actId="478"/>
          <ac:picMkLst>
            <pc:docMk/>
            <pc:sldMk cId="4200600824" sldId="317"/>
            <ac:picMk id="11" creationId="{8525D157-F130-4551-57C6-CB461A45F6CF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15" creationId="{B4DE57B6-29D2-3B7D-0458-6BB4B990C4BB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18" creationId="{DED1C3D7-6602-1FA7-CAE5-3DF8A465AEDE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20" creationId="{8E0B546F-8073-7398-6DD9-EB209C84EFAD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22" creationId="{3D32C132-79ED-A566-EB33-22241008FD78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24" creationId="{7CEA4B9D-73B7-E3E0-F0AA-550888E76D05}"/>
          </ac:picMkLst>
        </pc:picChg>
      </pc:sldChg>
      <pc:sldChg chg="addSp delSp modSp add mod">
        <pc:chgData name="wanda wibisono" userId="7688c47db560505e" providerId="LiveId" clId="{1E309D5E-3F0E-485A-882D-3EB370554D11}" dt="2022-11-22T05:09:15.713" v="447" actId="208"/>
        <pc:sldMkLst>
          <pc:docMk/>
          <pc:sldMk cId="722607256" sldId="318"/>
        </pc:sldMkLst>
        <pc:spChg chg="del">
          <ac:chgData name="wanda wibisono" userId="7688c47db560505e" providerId="LiveId" clId="{1E309D5E-3F0E-485A-882D-3EB370554D11}" dt="2022-11-22T05:07:01.806" v="441" actId="478"/>
          <ac:spMkLst>
            <pc:docMk/>
            <pc:sldMk cId="722607256" sldId="318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6:48.146" v="440" actId="14100"/>
          <ac:spMkLst>
            <pc:docMk/>
            <pc:sldMk cId="722607256" sldId="318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5:07:01.806" v="441" actId="478"/>
          <ac:spMkLst>
            <pc:docMk/>
            <pc:sldMk cId="722607256" sldId="318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5:07:04.192" v="442" actId="478"/>
          <ac:spMkLst>
            <pc:docMk/>
            <pc:sldMk cId="722607256" sldId="318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7:04.192" v="442" actId="478"/>
          <ac:spMkLst>
            <pc:docMk/>
            <pc:sldMk cId="722607256" sldId="318"/>
            <ac:spMk id="13" creationId="{A94885FA-3619-9486-1E30-9B751C2BEB11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18" creationId="{74389534-68A6-FB61-E9CE-C25032C0BD3D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19" creationId="{EA134BFB-5B09-9195-9B10-61F67FC97CB1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21" creationId="{5B268AEB-FE53-972B-25C9-EBF3D16719AA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28" creationId="{E51BA3FA-76C3-F051-9D6E-B17E444EC783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29" creationId="{25F0F06E-FF69-43EF-4D8B-AD16618E2D75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30" creationId="{6DACC741-E592-D20B-7F08-70DD61A3A55A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37" creationId="{CE777125-52C8-6070-0FFB-DFFF451284C0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38" creationId="{753E0FF2-86F4-919A-5012-4D468FD56C2A}"/>
          </ac:spMkLst>
        </pc:spChg>
        <pc:spChg chg="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2" creationId="{310209C4-23E2-1A12-A237-9E6975557497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7" creationId="{45941172-79E4-970E-4C2C-8C36D77C1007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8" creationId="{879C97EB-292B-676F-2257-D68B8A2E41C6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9" creationId="{D759A5AE-4602-E6F0-EFA2-946673049BF6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51" creationId="{4BFD7334-F049-04E0-72BD-1698E6CF689D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53" creationId="{FA4467F1-2B6B-182B-6342-C5C49C51C68F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56" creationId="{FA5C22D6-A3D7-0106-5BC9-7CDF1E0C1F88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57" creationId="{E5E2B888-F446-FC1E-6936-B89014AA7ACE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58" creationId="{5560EECF-4EAD-D531-7E0E-2E428A0240AA}"/>
          </ac:spMkLst>
        </pc:spChg>
        <pc:spChg chg="add mod">
          <ac:chgData name="wanda wibisono" userId="7688c47db560505e" providerId="LiveId" clId="{1E309D5E-3F0E-485A-882D-3EB370554D11}" dt="2022-11-22T05:09:15.713" v="447" actId="208"/>
          <ac:spMkLst>
            <pc:docMk/>
            <pc:sldMk cId="722607256" sldId="318"/>
            <ac:spMk id="59" creationId="{197AE4F0-146F-5B16-D759-CBF6AB1D17DD}"/>
          </ac:spMkLst>
        </pc:spChg>
        <pc:spChg chg="add mod">
          <ac:chgData name="wanda wibisono" userId="7688c47db560505e" providerId="LiveId" clId="{1E309D5E-3F0E-485A-882D-3EB370554D11}" dt="2022-11-22T05:09:15.713" v="447" actId="208"/>
          <ac:spMkLst>
            <pc:docMk/>
            <pc:sldMk cId="722607256" sldId="318"/>
            <ac:spMk id="60" creationId="{0DB5972E-3B00-DDA0-51DA-51742307EE30}"/>
          </ac:spMkLst>
        </pc:spChg>
        <pc:spChg chg="add mod">
          <ac:chgData name="wanda wibisono" userId="7688c47db560505e" providerId="LiveId" clId="{1E309D5E-3F0E-485A-882D-3EB370554D11}" dt="2022-11-22T05:09:15.713" v="447" actId="208"/>
          <ac:spMkLst>
            <pc:docMk/>
            <pc:sldMk cId="722607256" sldId="318"/>
            <ac:spMk id="61" creationId="{83BB6D2C-0955-7FEF-D976-E1BCAE278B70}"/>
          </ac:spMkLst>
        </pc:spChg>
        <pc:grpChg chg="add mod">
          <ac:chgData name="wanda wibisono" userId="7688c47db560505e" providerId="LiveId" clId="{1E309D5E-3F0E-485A-882D-3EB370554D11}" dt="2022-11-22T05:07:05.039" v="443"/>
          <ac:grpSpMkLst>
            <pc:docMk/>
            <pc:sldMk cId="722607256" sldId="318"/>
            <ac:grpSpMk id="40" creationId="{1EB125A5-ADF8-6F51-277A-DC2AE18EBD1F}"/>
          </ac:grpSpMkLst>
        </pc:grpChg>
        <pc:grpChg chg="mod">
          <ac:chgData name="wanda wibisono" userId="7688c47db560505e" providerId="LiveId" clId="{1E309D5E-3F0E-485A-882D-3EB370554D11}" dt="2022-11-22T05:07:05.039" v="443"/>
          <ac:grpSpMkLst>
            <pc:docMk/>
            <pc:sldMk cId="722607256" sldId="318"/>
            <ac:grpSpMk id="41" creationId="{9677D365-7614-1D1A-7AB3-752F6BBF342D}"/>
          </ac:grpSpMkLst>
        </pc:grp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" creationId="{FDFF8349-6905-3D5D-A731-6120551940EE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6" creationId="{C41EFE95-5C56-AF12-72E7-B6C67A94F523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7" creationId="{BEEE09F6-5752-7BBE-16C8-89563E454794}"/>
          </ac:picMkLst>
        </pc:picChg>
        <pc:picChg chg="del">
          <ac:chgData name="wanda wibisono" userId="7688c47db560505e" providerId="LiveId" clId="{1E309D5E-3F0E-485A-882D-3EB370554D11}" dt="2022-11-22T05:07:04.192" v="442" actId="478"/>
          <ac:picMkLst>
            <pc:docMk/>
            <pc:sldMk cId="722607256" sldId="318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7:04.192" v="442" actId="478"/>
          <ac:picMkLst>
            <pc:docMk/>
            <pc:sldMk cId="722607256" sldId="318"/>
            <ac:picMk id="11" creationId="{8525D157-F130-4551-57C6-CB461A45F6CF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4" creationId="{55A985E7-8218-2125-85A1-7F4CBFDE49EA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5" creationId="{A6F57E4D-B19B-BF52-D47A-29048D128B7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6" creationId="{57254D28-A119-CB04-4057-3634429ACD3D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7" creationId="{EDFBA03D-17FE-9E06-75D0-DBC371F2B160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0" creationId="{297688A7-84B9-776F-5ACC-E07B748ED21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2" creationId="{0EE3BC3E-2EA0-B675-E9EF-47A79AA63FD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3" creationId="{E12E70E7-78CF-5FCD-10FC-E24B8CB6C7B7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4" creationId="{C8619F3D-7CE7-F12C-727A-64B855DE8BF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5" creationId="{01314C28-BFBB-490D-69FC-C80E86C27DC0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6" creationId="{B7B9D176-5381-3EF5-F402-5B1CA979BCEF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7" creationId="{03E9C968-A99B-87BC-6144-80E67F32183C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1" creationId="{F3F1ACC1-615B-03A2-E100-CA771E126126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2" creationId="{51E661B7-F366-8950-46B3-3856144EE840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3" creationId="{2A718792-FC5E-5FA6-DC83-305ED747251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4" creationId="{F4D62DEE-B23F-6DD2-F3B8-84CCDF07BAE4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5" creationId="{A402DEA4-BA7D-A188-83DC-C7D333D33622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6" creationId="{CECEB3AD-188D-822C-607A-75C8178DAEC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9" creationId="{B1800796-267A-C94C-B94C-BA86AD15C62B}"/>
          </ac:picMkLst>
        </pc:picChg>
        <pc:picChg chg="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3" creationId="{43A28A69-25DC-4207-87AB-628C76E01438}"/>
          </ac:picMkLst>
        </pc:picChg>
        <pc:picChg chg="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4" creationId="{7B478585-5347-7698-45F0-D0F7161E265F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5" creationId="{685A3E6D-22D6-7821-6802-1A4B325035F3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6" creationId="{A9316288-0236-3D04-6131-F11AE398518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0" creationId="{4C8D2C69-D027-EF70-AB11-79B4DFC5B831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2" creationId="{063F8E06-ED4D-4690-3799-856D0C896AF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4" creationId="{ED0E3E21-1E94-C67B-84B1-996AAFEE263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5" creationId="{AF31CE7E-3908-9087-FBC6-057790E6B851}"/>
          </ac:picMkLst>
        </pc:picChg>
      </pc:sldChg>
      <pc:sldChg chg="addSp delSp modSp add mod">
        <pc:chgData name="wanda wibisono" userId="7688c47db560505e" providerId="LiveId" clId="{1E309D5E-3F0E-485A-882D-3EB370554D11}" dt="2022-11-22T08:10:57.945" v="463"/>
        <pc:sldMkLst>
          <pc:docMk/>
          <pc:sldMk cId="3113843303" sldId="319"/>
        </pc:sldMkLst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2" creationId="{0E83A577-F1B7-508E-695B-ED9AAAB8F41A}"/>
          </ac:spMkLst>
        </pc:spChg>
        <pc:spChg chg="del">
          <ac:chgData name="wanda wibisono" userId="7688c47db560505e" providerId="LiveId" clId="{1E309D5E-3F0E-485A-882D-3EB370554D11}" dt="2022-11-22T05:09:53.345" v="456" actId="478"/>
          <ac:spMkLst>
            <pc:docMk/>
            <pc:sldMk cId="3113843303" sldId="319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9:48.552" v="452" actId="20577"/>
          <ac:spMkLst>
            <pc:docMk/>
            <pc:sldMk cId="3113843303" sldId="319"/>
            <ac:spMk id="5" creationId="{8148F0FA-4363-3ED9-8635-29C660034CAC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" creationId="{76BB1867-27A1-E873-D980-0E03A1B5C525}"/>
          </ac:spMkLst>
        </pc:spChg>
        <pc:spChg chg="del mod">
          <ac:chgData name="wanda wibisono" userId="7688c47db560505e" providerId="LiveId" clId="{1E309D5E-3F0E-485A-882D-3EB370554D11}" dt="2022-11-22T05:09:55.967" v="458" actId="478"/>
          <ac:spMkLst>
            <pc:docMk/>
            <pc:sldMk cId="3113843303" sldId="319"/>
            <ac:spMk id="9" creationId="{B4E34D67-CAE4-8434-AEF8-FCE55E7E5F11}"/>
          </ac:spMkLst>
        </pc:spChg>
        <pc:spChg chg="del mod">
          <ac:chgData name="wanda wibisono" userId="7688c47db560505e" providerId="LiveId" clId="{1E309D5E-3F0E-485A-882D-3EB370554D11}" dt="2022-11-22T05:09:59.325" v="461" actId="478"/>
          <ac:spMkLst>
            <pc:docMk/>
            <pc:sldMk cId="3113843303" sldId="319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9:58.195" v="460" actId="478"/>
          <ac:spMkLst>
            <pc:docMk/>
            <pc:sldMk cId="3113843303" sldId="319"/>
            <ac:spMk id="13" creationId="{A94885FA-3619-9486-1E30-9B751C2BEB11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14" creationId="{F11B5912-B980-1566-080D-69B052A641C8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17" creationId="{1D3755DE-FB85-78EC-0EF9-F83A40674D98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23" creationId="{7F4062D4-68EF-9FCC-41FC-8542002E955C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1" creationId="{62EC6353-D213-327C-D30A-96D5998B39BA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3" creationId="{238AF658-F0A3-ACE9-FB96-9A0774E0488A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5" creationId="{E7BD0AD2-D395-F5E8-FF8C-36DA9AAD7677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7" creationId="{12A32065-010B-1397-4FB6-3DFA5B40694B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8" creationId="{14A2B206-51B6-5931-BF81-DF19C1D6C2FF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0" creationId="{1BBF421E-9C29-B0DE-C50D-3D5D69D815B4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1" creationId="{F5784DCA-F52D-39BD-D2C7-67DD760E37B2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5" creationId="{8D9D248B-0883-689D-943C-7F20488EB22E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6" creationId="{7E2964F0-8D87-6A8F-0DF4-0C0915B5CA53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2" creationId="{0BED79F5-6EC2-98B1-77AE-49248344498D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3" creationId="{8069B03D-AE3F-CB89-FF01-6308A002CB3B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5" creationId="{90558E4E-E3FC-2169-5F9F-930330C00C0E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7" creationId="{950D7D2B-DC3F-1F54-6B4B-3EC45A1D9FA4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0" creationId="{638AE0D2-28C9-53EC-4FBD-8427DD610270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2" creationId="{F474A251-A954-6BA3-D255-7FA689E4F0CE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6" creationId="{974A4CF4-D626-7E45-0315-06D0CFDFFBF4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8" creationId="{80A39933-5FE1-B6E2-D803-D075CC60BD5D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9" creationId="{1D137949-649A-731B-FD77-7BA4B26106DC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70" creationId="{DF9CF7A3-0D06-2601-DBE0-3FA0B0B17FE8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71" creationId="{72C14A2B-B799-CF4B-B996-AFD652BE569F}"/>
          </ac:spMkLst>
        </pc:spChg>
        <pc:spChg chg="add mod">
          <ac:chgData name="wanda wibisono" userId="7688c47db560505e" providerId="LiveId" clId="{1E309D5E-3F0E-485A-882D-3EB370554D11}" dt="2022-11-22T08:10:57.945" v="463"/>
          <ac:spMkLst>
            <pc:docMk/>
            <pc:sldMk cId="3113843303" sldId="319"/>
            <ac:spMk id="87" creationId="{0E41313B-C951-05C8-64FC-95F33C6A5AA6}"/>
          </ac:spMkLst>
        </pc:s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7" creationId="{22161753-0200-E004-4F1E-82845509080E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18" creationId="{16FFA84B-46EC-2B96-6A26-D1CB988B73EB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47" creationId="{E22499C5-D70A-AB09-F83A-D87EBDCD1DDC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61" creationId="{5DD0D814-F49C-9B61-847B-B86FB73F6714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65" creationId="{9E4F97D2-4DC5-1C1B-A8E6-5E3D73065FF9}"/>
          </ac:grpSpMkLst>
        </pc:grpChg>
        <pc:picChg chg="del mod">
          <ac:chgData name="wanda wibisono" userId="7688c47db560505e" providerId="LiveId" clId="{1E309D5E-3F0E-485A-882D-3EB370554D11}" dt="2022-11-22T05:09:52.260" v="454" actId="478"/>
          <ac:picMkLst>
            <pc:docMk/>
            <pc:sldMk cId="3113843303" sldId="319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9:54.460" v="457" actId="478"/>
          <ac:picMkLst>
            <pc:docMk/>
            <pc:sldMk cId="3113843303" sldId="319"/>
            <ac:picMk id="11" creationId="{8525D157-F130-4551-57C6-CB461A45F6CF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15" creationId="{88ED8586-F2A4-401E-BDDA-D076DDAE5F37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16" creationId="{8F60E7B7-9D37-5B02-BDA0-C452E743C189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19" creationId="{2D41C30D-541E-9B13-6D68-F50D56092FBC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0" creationId="{383AF440-3CF3-0595-0A29-95A513C422C5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1" creationId="{DC37409D-BB60-3765-B20F-0E60C7D4EFDB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2" creationId="{C9B59BE6-2055-6290-C2E9-643BF820B59A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4" creationId="{409C2C42-6E01-7A39-5DA6-13A31FD61FC7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5" creationId="{1605D406-980E-1759-9542-D0409D55A06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6" creationId="{ACB5A90A-1D59-5F44-0A1D-D2AC44B253E5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7" creationId="{1D61E749-C6AF-D32F-6300-8A23CA23564A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8" creationId="{89078E2F-DDCE-ED0C-5C27-D5B04E8DBDD6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9" creationId="{AF9F0DBC-5861-C0C2-130F-69838AB9662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42" creationId="{F10E0732-4E30-84B7-6B88-86D9EAA568C7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48" creationId="{1E9BBFAD-82AE-7B66-2737-097341487D7F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49" creationId="{2C395CFF-92F4-AD3A-CD14-25AC830E8A8B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50" creationId="{644BD6E5-0062-D834-E254-1426C01A247E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51" creationId="{6BB81D5D-F920-35D5-331F-57DDB7AF4196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63" creationId="{6A004FD6-AA48-69AC-C1AD-FA4DCDDDDAF2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64" creationId="{0470BA06-9C1E-BA04-D311-BA364395CE59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67" creationId="{7DF9DAD2-071F-EE6E-F448-7DB61C7418A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2" creationId="{3F775E52-E31B-3CAA-F45A-DC23CA6DE122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3" creationId="{96D6F8E2-D31E-B131-4CE7-2B863174F65E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4" creationId="{377F0091-7E40-E474-4B42-4F1B4A3E26EF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5" creationId="{CF4C07C7-2436-D8A6-9372-FB8ABF495E27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6" creationId="{5B95D8D5-35FA-FD3B-D537-C7A9DD91A7C9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7" creationId="{5AAA7784-BE5B-673C-DFDD-A7E5327877B0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8" creationId="{77B206DE-2269-7852-3A42-DC3187059B28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9" creationId="{C063EF15-1DED-9209-D4DE-84831067A29B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0" creationId="{943B0362-2840-45A6-17D7-37FEA3E3D606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1" creationId="{34D395E0-D8F7-8F53-DB63-A5CEAE389D14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2" creationId="{111D4BDD-B5F5-D330-EE0C-0BF87565859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3" creationId="{D549C7BB-C54B-C10F-7EA7-CD77C42479FD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4" creationId="{6F119D30-5313-6160-B81D-FF1D7610E995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5" creationId="{61D40FA0-1520-1C3B-D986-113BDAE5CAEF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6" creationId="{038541F2-5FBA-904D-0FA7-652579E64BE7}"/>
          </ac:picMkLst>
        </pc:picChg>
        <pc:picChg chg="add mod">
          <ac:chgData name="wanda wibisono" userId="7688c47db560505e" providerId="LiveId" clId="{1E309D5E-3F0E-485A-882D-3EB370554D11}" dt="2022-11-22T08:10:57.945" v="463"/>
          <ac:picMkLst>
            <pc:docMk/>
            <pc:sldMk cId="3113843303" sldId="319"/>
            <ac:picMk id="88" creationId="{0187F70C-CF67-9E30-8C49-58B4D4E48427}"/>
          </ac:picMkLst>
        </pc:pic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0" creationId="{C114C50F-9092-21EB-45E6-9F5281F45B64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2" creationId="{E6FB6EB0-8C10-673B-2506-F2FA6862D536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4" creationId="{428BD67F-3DBC-6FA1-E4F7-92A740935D49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6" creationId="{24039A51-DA19-A975-D436-FA32A78E1965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9" creationId="{21ABEA3B-0AA5-CB78-4094-51789B9AC305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43" creationId="{6B647228-595E-5176-F474-4DB1FED03E06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44" creationId="{D5AEA669-F572-1156-8989-37C7C664E399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4" creationId="{BCB41DAA-3068-9AAE-B767-71199AA0F787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6" creationId="{9DCA5563-1EAB-61DC-2D35-4BF4D5CC5BE2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8" creationId="{0AC3E912-6ECB-A8B3-D473-B261CA3C475D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9" creationId="{E0A7DC2C-7541-9E5B-1404-DB409409FF4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6DAE72-28A5-7254-802F-983FFA0D90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3E90-7C73-73A5-0B3D-655C604EB2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3DA75-F215-4A04-B56B-03F2F940CA53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57A1F-5D34-88F5-C0DD-2CC32B7320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58E90-1A97-DEBC-3EE0-35E97BE0E2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DE167-9B3E-4AC3-87FE-F0752B5DFF7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0789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C9EBF-5E49-418A-87A9-0E21228FEE79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E0D2-AF5B-4F7D-8A31-94A1C41A8B2A}" type="slidenum">
              <a:rPr lang="en-ID" smtClean="0"/>
              <a:t>‹#›</a:t>
            </a:fld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5AA2F-560D-218C-44CE-278658F05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01" y="1968915"/>
            <a:ext cx="1382697" cy="18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75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s://www.pngkit.com/bigpic/u2w7i1q8y3o0y3e6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pngkit.com/bigpic/u2w7i1q8y3o0y3e6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ngkit.com/bigpic/u2w7i1q8y3o0y3e6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06AB614C-D43D-1A2C-A5CC-875A33C0F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84" y="0"/>
            <a:ext cx="375601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8F80B-26FA-4EA3-9550-AA32016FB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000"/>
          <a:stretch/>
        </p:blipFill>
        <p:spPr>
          <a:xfrm flipH="1">
            <a:off x="3708400" y="-41477"/>
            <a:ext cx="8483600" cy="6874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79A57-3D2D-48A4-9F72-F2937041D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1295889"/>
            <a:ext cx="6624320" cy="157920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ysClr val="windowText" lastClr="00000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AB5C1-3080-4A91-8B4E-CF0A4C807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680" y="3096756"/>
            <a:ext cx="5273040" cy="598085"/>
          </a:xfrm>
        </p:spPr>
        <p:txBody>
          <a:bodyPr/>
          <a:lstStyle>
            <a:lvl1pPr marL="0" indent="0" algn="ctr">
              <a:buNone/>
              <a:defRPr sz="2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7B0B48-6714-43FD-ACA3-A282F2386B0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8" y="60143"/>
            <a:ext cx="2366023" cy="141246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23DBDB7-D258-41DC-AF04-9AF3C5162059}"/>
              </a:ext>
            </a:extLst>
          </p:cNvPr>
          <p:cNvSpPr txBox="1">
            <a:spLocks/>
          </p:cNvSpPr>
          <p:nvPr userDrawn="1"/>
        </p:nvSpPr>
        <p:spPr>
          <a:xfrm>
            <a:off x="6096000" y="5203026"/>
            <a:ext cx="4694312" cy="1254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PLN 4.0</a:t>
            </a:r>
          </a:p>
          <a:p>
            <a:pPr algn="l"/>
            <a:r>
              <a:rPr lang="en-ID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Unleashing Energy and Beyond</a:t>
            </a:r>
          </a:p>
        </p:txBody>
      </p:sp>
    </p:spTree>
    <p:extLst>
      <p:ext uri="{BB962C8B-B14F-4D97-AF65-F5344CB8AC3E}">
        <p14:creationId xmlns:p14="http://schemas.microsoft.com/office/powerpoint/2010/main" val="39007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3C42A630-0772-7519-3756-5C1533B7E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25" y="-112686"/>
            <a:ext cx="375601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361C7-FD04-1C96-85EF-ACFC45A0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014" y="-1"/>
            <a:ext cx="433358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E8510-4F3F-4C91-8C18-C9E45D4629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87" y="2540383"/>
            <a:ext cx="2602625" cy="1553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493696-1585-2D6C-2FCD-8C6C978D0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58000"/>
          <a:stretch/>
        </p:blipFill>
        <p:spPr>
          <a:xfrm flipH="1">
            <a:off x="7638756" y="3541686"/>
            <a:ext cx="4553243" cy="3316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6AADA4-A210-5BBA-368A-83F8C4284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58000"/>
          <a:stretch/>
        </p:blipFill>
        <p:spPr>
          <a:xfrm rot="10800000" flipH="1">
            <a:off x="0" y="-1"/>
            <a:ext cx="4318782" cy="314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1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4FAC-6C5F-4666-ABB6-A5D1C381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E884-4BB8-47FF-8305-A8D213333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44A2B-1C07-4F01-A749-32B41E465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03588-7B5A-48B8-85A9-60896377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A79F6-3867-4EA3-AE7C-76CC3E74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FDF34-2C2B-437B-A108-EAAA1359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027E2-3849-4C65-959D-AA2E94D9A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F4E4-64F0-45BE-8E12-6DAB60D1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6F8744-3BE3-4972-A58F-14952DAAF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E6B82-8DFE-4697-B34C-998B44D30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3EE5E-9F39-45A3-8CCF-AE44B32F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91173-E0C4-44F3-A3C0-C5F39597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4D0CD-4EEA-45E0-850D-4D109EB6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CFD15-E0A5-40AC-A547-10119845B8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5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B0747-E03E-45B4-97C4-F33F3F0AE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DF3A2-1F62-4978-BD89-522030D5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BBF6-3213-4ED1-8C17-5D517F5E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60D00-A19D-4914-BC35-4FDD09ED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4BF50-AF85-480A-8D7B-611E17927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01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4BF50-AF85-480A-8D7B-611E17927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677A3-E9D6-45EB-86A9-ECC403E359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" b="12305"/>
          <a:stretch/>
        </p:blipFill>
        <p:spPr>
          <a:xfrm>
            <a:off x="519518" y="1351317"/>
            <a:ext cx="4620101" cy="360803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4957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151B-C57E-4284-805C-B17F67601B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0" y="1231664"/>
            <a:ext cx="4391900" cy="4394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494AA-3D09-41CA-B3AD-94E25F67E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3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3CFC-2461-4E6F-B5B0-564912D1B4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9" y="952495"/>
            <a:ext cx="4506452" cy="450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C8F3B-95B2-471B-9272-4725D9D8C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7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BDDA1-310A-47FD-B427-87ADB0BBC2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2" y="664228"/>
            <a:ext cx="4912878" cy="4912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292D1-10A9-43C4-B372-B4E028205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9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BBFC1-DC3C-4AF6-A932-3F355503B1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5" y="730139"/>
            <a:ext cx="4394671" cy="439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3E6BD-1506-463D-AADA-0681D16E6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2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6F761E-5368-4207-AD85-D7080E1A1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DD09C-7834-496B-BFBA-57112259A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CA6C7-8DCC-4EBC-B52C-ABD4E94CD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AD20-2A5A-41BD-BB77-12CC86E3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D5D1B-0A24-4936-95AD-DFE26DB9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C5015-1E0F-414A-92E1-434157F3A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6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E8016-8472-474F-4F41-8A79B1798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160"/>
            <a:ext cx="12192000" cy="58216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409E-3FFD-45D1-9571-EB52E0AD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>
            <a:lvl1pPr>
              <a:defRPr sz="1400">
                <a:solidFill>
                  <a:sysClr val="windowText" lastClr="000000"/>
                </a:solidFill>
              </a:defRPr>
            </a:lvl1pPr>
          </a:lstStyle>
          <a:p>
            <a:r>
              <a:rPr lang="en-ID" dirty="0"/>
              <a:t> </a:t>
            </a:r>
            <a:r>
              <a:rPr lang="en-ID" b="1" dirty="0"/>
              <a:t>|</a:t>
            </a:r>
            <a:r>
              <a:rPr lang="en-ID" dirty="0"/>
              <a:t>  </a:t>
            </a:r>
            <a:fld id="{7DC2B287-1CEE-498A-9B2A-B1FCFE64B6D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3FC914-517C-444D-92D8-CCDF0AF390BF}"/>
              </a:ext>
            </a:extLst>
          </p:cNvPr>
          <p:cNvSpPr/>
          <p:nvPr userDrawn="1"/>
        </p:nvSpPr>
        <p:spPr>
          <a:xfrm>
            <a:off x="378177" y="277756"/>
            <a:ext cx="134544" cy="398125"/>
          </a:xfrm>
          <a:prstGeom prst="rect">
            <a:avLst/>
          </a:prstGeom>
          <a:solidFill>
            <a:srgbClr val="195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76864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EAE655-8E3F-44D6-81E8-5CB55D5AD112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prstGeom prst="rect">
            <a:avLst/>
          </a:prstGeom>
          <a:gradFill flip="none" rotWithShape="1">
            <a:gsLst>
              <a:gs pos="0">
                <a:srgbClr val="2A97A2">
                  <a:shade val="30000"/>
                  <a:satMod val="115000"/>
                </a:srgbClr>
              </a:gs>
              <a:gs pos="50000">
                <a:srgbClr val="2A97A2">
                  <a:shade val="67500"/>
                  <a:satMod val="115000"/>
                </a:srgbClr>
              </a:gs>
              <a:gs pos="100000">
                <a:srgbClr val="2A97A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409E-3FFD-45D1-9571-EB52E0AD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560" y="636651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ID" dirty="0"/>
              <a:t> </a:t>
            </a:r>
            <a:r>
              <a:rPr lang="en-ID" b="1" dirty="0"/>
              <a:t>|</a:t>
            </a:r>
            <a:r>
              <a:rPr lang="en-ID" dirty="0"/>
              <a:t>  </a:t>
            </a:r>
            <a:fld id="{7DC2B287-1CEE-498A-9B2A-B1FCFE64B6D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391F1E-07E6-45E0-9250-786F88B0A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1295888"/>
            <a:ext cx="2814320" cy="354027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7C18F5-D377-4872-9915-562F59DA1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040" y="1269700"/>
            <a:ext cx="81254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30116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3FC914-517C-444D-92D8-CCDF0AF390BF}"/>
              </a:ext>
            </a:extLst>
          </p:cNvPr>
          <p:cNvSpPr/>
          <p:nvPr userDrawn="1"/>
        </p:nvSpPr>
        <p:spPr>
          <a:xfrm>
            <a:off x="0" y="0"/>
            <a:ext cx="2381100" cy="6858000"/>
          </a:xfrm>
          <a:prstGeom prst="rect">
            <a:avLst/>
          </a:prstGeom>
          <a:gradFill flip="none" rotWithShape="1">
            <a:gsLst>
              <a:gs pos="0">
                <a:srgbClr val="2A97A2">
                  <a:shade val="30000"/>
                  <a:satMod val="115000"/>
                </a:srgbClr>
              </a:gs>
              <a:gs pos="50000">
                <a:srgbClr val="2A97A2">
                  <a:shade val="67500"/>
                  <a:satMod val="115000"/>
                </a:srgbClr>
              </a:gs>
              <a:gs pos="100000">
                <a:srgbClr val="2A97A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391F1E-07E6-45E0-9250-786F88B0A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6091" y="2725421"/>
            <a:ext cx="6760166" cy="74167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195A6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1D4344-8910-4B0A-82B8-9A4807482C6E}"/>
              </a:ext>
            </a:extLst>
          </p:cNvPr>
          <p:cNvCxnSpPr>
            <a:cxnSpLocks/>
          </p:cNvCxnSpPr>
          <p:nvPr userDrawn="1"/>
        </p:nvCxnSpPr>
        <p:spPr>
          <a:xfrm>
            <a:off x="4236091" y="3665221"/>
            <a:ext cx="659384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443CB98-A971-4709-B30D-AEF48B2973D7}"/>
              </a:ext>
            </a:extLst>
          </p:cNvPr>
          <p:cNvSpPr/>
          <p:nvPr userDrawn="1"/>
        </p:nvSpPr>
        <p:spPr>
          <a:xfrm>
            <a:off x="1221828" y="2407924"/>
            <a:ext cx="2184400" cy="2194552"/>
          </a:xfrm>
          <a:prstGeom prst="ellipse">
            <a:avLst/>
          </a:prstGeom>
          <a:solidFill>
            <a:srgbClr val="33B7C6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3765A4-5657-47A3-AAD7-3418F81CB0E5}"/>
              </a:ext>
            </a:extLst>
          </p:cNvPr>
          <p:cNvSpPr/>
          <p:nvPr userDrawn="1"/>
        </p:nvSpPr>
        <p:spPr>
          <a:xfrm>
            <a:off x="1635857" y="2823878"/>
            <a:ext cx="1356341" cy="1362644"/>
          </a:xfrm>
          <a:prstGeom prst="ellipse">
            <a:avLst/>
          </a:prstGeom>
          <a:solidFill>
            <a:srgbClr val="FFF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85F29F9-4F6A-4204-95F0-3971448FDA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5438" y="3129957"/>
            <a:ext cx="2037177" cy="598085"/>
          </a:xfrm>
        </p:spPr>
        <p:txBody>
          <a:bodyPr/>
          <a:lstStyle>
            <a:lvl1pPr marL="0" indent="0" algn="ctr">
              <a:buNone/>
              <a:defRPr sz="2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Number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73B4C-A8BB-443D-921A-D3EC704F4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000"/>
          <a:stretch/>
        </p:blipFill>
        <p:spPr>
          <a:xfrm flipH="1">
            <a:off x="9170133" y="4657050"/>
            <a:ext cx="3021867" cy="22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874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42A61-DB54-96F4-878F-49103DE29F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1813"/>
            <a:ext cx="12192000" cy="582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300EAE-E73D-4ADC-BF52-D07523C7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226437"/>
            <a:ext cx="10515600" cy="455036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A97A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1751-1475-40B2-A6F7-CC8420D66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47300-9A46-4341-BE09-6C04A048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7315200" cy="365124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409E-3FFD-45D1-9571-EB52E0AD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5172" y="6480334"/>
            <a:ext cx="2743200" cy="365125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7DC2B287-1CEE-498A-9B2A-B1FCFE64B6D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3F6B660-EE50-4E77-A21C-247924CADE04}"/>
              </a:ext>
            </a:extLst>
          </p:cNvPr>
          <p:cNvSpPr txBox="1">
            <a:spLocks/>
          </p:cNvSpPr>
          <p:nvPr userDrawn="1"/>
        </p:nvSpPr>
        <p:spPr>
          <a:xfrm>
            <a:off x="314331" y="599281"/>
            <a:ext cx="10515600" cy="455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A97A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/>
              <a:t>Click to edit Master title style</a:t>
            </a:r>
            <a:endParaRPr lang="en-ID" sz="1800" b="0" dirty="0"/>
          </a:p>
        </p:txBody>
      </p:sp>
    </p:spTree>
    <p:extLst>
      <p:ext uri="{BB962C8B-B14F-4D97-AF65-F5344CB8AC3E}">
        <p14:creationId xmlns:p14="http://schemas.microsoft.com/office/powerpoint/2010/main" val="72625590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9D6C-003C-4B5D-BC9C-6AC18486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3AFA8-63E0-42A7-873D-A075CD1C5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A0BA6-0836-491D-A912-6BAFFB97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C1297-66D6-4A70-A8CE-410EEEA3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9D8F3-E951-4DAD-9576-400E3EF4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A7114-317C-426D-94C3-CA88F6B5A7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65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CDCA-2967-4A2D-80E5-095C6DF8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8BC6-0F07-440B-B4D0-43FA29EC3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D8531-24A5-40A6-8346-E9B2359E2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BA623-BA20-4BBF-A3F6-55370A51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EF7BF-264C-4F3B-B8B5-E65D98A7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2D856-1D85-4B30-A7A1-21CECC22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06E00-05BD-4FB4-8ED5-8D0E441C7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061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F989-FEC6-4A49-82C7-0DE83731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0C46A-DC1B-4C3D-9863-FBC2883D0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BB4C-34E8-47E0-868E-030A423C0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A3CED-26D8-4C2B-962D-030E68072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8E051-CEC2-4E61-AB28-8F18F1D2C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8A3E0-DBFA-418E-B704-57F63F9B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76803-ECE8-498A-9C96-A6C3CCB0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72E3E-2062-49E7-B2BB-373B8B65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A2373-A979-4BCE-BED8-6E789C75D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7309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EE1-ACCA-49C8-A57D-C6198B6A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4988E-FA31-4449-8A70-0779F97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6A747-495D-4594-8555-773ED94C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77792-82C4-4D2B-A75F-00B8BB0B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A9F05-6F69-4BB4-9F1C-5663AA5D0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511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FD639-676D-4189-8C1A-CA52235F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5C85-3DCB-4B96-86EE-B3F3882A0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E5D4A-77AB-418C-BCC7-D8748DD04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D8B42-FE15-4E5C-91E7-F4C47F01E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D86B1-7AAB-4A04-8042-90F1C00CC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944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7" r:id="rId4"/>
    <p:sldLayoutId id="214748366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5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B7C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F3197A-80F2-BA84-61BB-9C82BD5BECD4}"/>
              </a:ext>
            </a:extLst>
          </p:cNvPr>
          <p:cNvSpPr txBox="1"/>
          <p:nvPr/>
        </p:nvSpPr>
        <p:spPr>
          <a:xfrm>
            <a:off x="1048147" y="2693319"/>
            <a:ext cx="41933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nn-NO" sz="4400" b="1" dirty="0"/>
              <a:t>Smart Pesantren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C7F47-F3F4-332A-6C63-AE0D9B15418F}"/>
              </a:ext>
            </a:extLst>
          </p:cNvPr>
          <p:cNvSpPr txBox="1"/>
          <p:nvPr/>
        </p:nvSpPr>
        <p:spPr>
          <a:xfrm>
            <a:off x="81056" y="6505303"/>
            <a:ext cx="355041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13637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November 2022</a:t>
            </a:r>
            <a:endParaRPr lang="en-ID" sz="2000" b="1" dirty="0">
              <a:solidFill>
                <a:srgbClr val="13637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6DECC-BF49-D7B2-01D5-BA60F917F9AD}"/>
              </a:ext>
            </a:extLst>
          </p:cNvPr>
          <p:cNvCxnSpPr/>
          <p:nvPr/>
        </p:nvCxnSpPr>
        <p:spPr>
          <a:xfrm>
            <a:off x="868680" y="3353032"/>
            <a:ext cx="4818888" cy="0"/>
          </a:xfrm>
          <a:prstGeom prst="line">
            <a:avLst/>
          </a:prstGeom>
          <a:ln>
            <a:solidFill>
              <a:srgbClr val="14647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EA74C9-965E-D4BC-155C-25050C96B467}"/>
              </a:ext>
            </a:extLst>
          </p:cNvPr>
          <p:cNvSpPr txBox="1"/>
          <p:nvPr/>
        </p:nvSpPr>
        <p:spPr>
          <a:xfrm>
            <a:off x="0" y="335303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nn-NO" sz="1800" b="1" dirty="0"/>
              <a:t>Information System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66697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Fitur E-Learning System (1/2)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10</a:t>
            </a:fld>
            <a:endParaRPr lang="en-ID" sz="16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FF9E86E-0B77-7E92-A3C2-B82AB97474B7}"/>
              </a:ext>
            </a:extLst>
          </p:cNvPr>
          <p:cNvGrpSpPr>
            <a:grpSpLocks noChangeAspect="1"/>
          </p:cNvGrpSpPr>
          <p:nvPr/>
        </p:nvGrpSpPr>
        <p:grpSpPr>
          <a:xfrm>
            <a:off x="8305800" y="2324053"/>
            <a:ext cx="3691545" cy="3698940"/>
            <a:chOff x="0" y="0"/>
            <a:chExt cx="10143490" cy="1016381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8D6A765-3B2C-F0E2-59B5-0194BD719224}"/>
                </a:ext>
              </a:extLst>
            </p:cNvPr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t="-25" r="1" b="-23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927699A-DBC9-48AC-D0F5-F56E01E4E62F}"/>
                </a:ext>
              </a:extLst>
            </p:cNvPr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4"/>
              <a:stretch>
                <a:fillRect l="2514" t="23303" r="-37734" b="9221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FC5E8C-EE34-B26C-56F5-1C9EA160943C}"/>
                </a:ext>
              </a:extLst>
            </p:cNvPr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5"/>
              <a:stretch>
                <a:fillRect l="-39121" t="6622" r="-8796" b="10462"/>
              </a:stretch>
            </a:blip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93688B66-283A-9638-7C4A-9E1B454D4219}"/>
              </a:ext>
            </a:extLst>
          </p:cNvPr>
          <p:cNvGrpSpPr/>
          <p:nvPr/>
        </p:nvGrpSpPr>
        <p:grpSpPr>
          <a:xfrm>
            <a:off x="228600" y="1415699"/>
            <a:ext cx="4624363" cy="1107997"/>
            <a:chOff x="-1308036" y="-106664"/>
            <a:chExt cx="6165817" cy="1477329"/>
          </a:xfrm>
        </p:grpSpPr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A697CEB7-8C57-538D-D27B-91B3CEF59A1C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277CECE6-9949-484E-48BA-73582E3EAB8A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521887"/>
              </a:solidFill>
            </p:spPr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998FB7C3-B4EC-F533-F0A9-72D6FD579E24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A127FD-5F06-A941-43E9-B2240EA8DEF7}"/>
                </a:ext>
              </a:extLst>
            </p:cNvPr>
            <p:cNvSpPr txBox="1"/>
            <p:nvPr/>
          </p:nvSpPr>
          <p:spPr>
            <a:xfrm>
              <a:off x="-1137661" y="544896"/>
              <a:ext cx="599544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Informasi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Jadwal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Santri</a:t>
              </a:r>
              <a:endParaRPr lang="en-US" sz="4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TextBox 24">
            <a:extLst>
              <a:ext uri="{FF2B5EF4-FFF2-40B4-BE49-F238E27FC236}">
                <a16:creationId xmlns:a16="http://schemas.microsoft.com/office/drawing/2014/main" id="{2EE4E939-32B1-F314-C542-1ED77422514A}"/>
              </a:ext>
            </a:extLst>
          </p:cNvPr>
          <p:cNvSpPr txBox="1"/>
          <p:nvPr/>
        </p:nvSpPr>
        <p:spPr>
          <a:xfrm>
            <a:off x="5047668" y="1725534"/>
            <a:ext cx="339447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Informasi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jadwal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pelajaran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santri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akses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 website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aplikasi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457B7DFA-D95B-D6E2-0373-BE1AEE42422C}"/>
              </a:ext>
            </a:extLst>
          </p:cNvPr>
          <p:cNvGrpSpPr/>
          <p:nvPr/>
        </p:nvGrpSpPr>
        <p:grpSpPr>
          <a:xfrm>
            <a:off x="228600" y="2644857"/>
            <a:ext cx="4624363" cy="1107997"/>
            <a:chOff x="-1308036" y="-106664"/>
            <a:chExt cx="6165817" cy="1477329"/>
          </a:xfrm>
        </p:grpSpPr>
        <p:grpSp>
          <p:nvGrpSpPr>
            <p:cNvPr id="16" name="Group 5">
              <a:extLst>
                <a:ext uri="{FF2B5EF4-FFF2-40B4-BE49-F238E27FC236}">
                  <a16:creationId xmlns:a16="http://schemas.microsoft.com/office/drawing/2014/main" id="{A1F7F51F-61D0-ECDC-5700-5AF7DD25B490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9202ACCF-F480-2BEF-6337-75D1D5FA6B38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521887"/>
              </a:solidFill>
            </p:spPr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46962E0E-7371-3AF9-81AD-57462E5B3194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EEFE0A-A036-84F3-FE74-AFAAEFDE6D88}"/>
                </a:ext>
              </a:extLst>
            </p:cNvPr>
            <p:cNvSpPr txBox="1"/>
            <p:nvPr/>
          </p:nvSpPr>
          <p:spPr>
            <a:xfrm>
              <a:off x="-1137661" y="544896"/>
              <a:ext cx="599544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Informasi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Jadwal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Asatidz</a:t>
              </a:r>
              <a:endParaRPr lang="en-US" sz="4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TextBox 24">
            <a:extLst>
              <a:ext uri="{FF2B5EF4-FFF2-40B4-BE49-F238E27FC236}">
                <a16:creationId xmlns:a16="http://schemas.microsoft.com/office/drawing/2014/main" id="{BB49D0E8-2964-E5F3-F679-4DFC397B47D8}"/>
              </a:ext>
            </a:extLst>
          </p:cNvPr>
          <p:cNvSpPr txBox="1"/>
          <p:nvPr/>
        </p:nvSpPr>
        <p:spPr>
          <a:xfrm>
            <a:off x="5047668" y="2954692"/>
            <a:ext cx="339447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jadwal</a:t>
            </a:r>
            <a:r>
              <a:rPr lang="en-US" sz="1600" dirty="0"/>
              <a:t> jam </a:t>
            </a:r>
            <a:r>
              <a:rPr lang="en-US" sz="1600" dirty="0" err="1"/>
              <a:t>mengajar</a:t>
            </a:r>
            <a:r>
              <a:rPr lang="en-US" sz="1600" dirty="0"/>
              <a:t> </a:t>
            </a:r>
            <a:r>
              <a:rPr lang="id-ID" sz="1600" dirty="0"/>
              <a:t>para asatidz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diakses</a:t>
            </a:r>
            <a:r>
              <a:rPr lang="en-US" sz="1600" dirty="0"/>
              <a:t> </a:t>
            </a:r>
            <a:r>
              <a:rPr lang="en-US" sz="1600" dirty="0" err="1"/>
              <a:t>melalui</a:t>
            </a:r>
            <a:r>
              <a:rPr lang="en-US" sz="1600" dirty="0"/>
              <a:t> website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3956C37-D114-F0A5-8D5D-89809C2E2F23}"/>
              </a:ext>
            </a:extLst>
          </p:cNvPr>
          <p:cNvGrpSpPr/>
          <p:nvPr/>
        </p:nvGrpSpPr>
        <p:grpSpPr>
          <a:xfrm>
            <a:off x="215958" y="3931193"/>
            <a:ext cx="4624363" cy="1107997"/>
            <a:chOff x="-1308036" y="-106664"/>
            <a:chExt cx="6165817" cy="1477329"/>
          </a:xfrm>
        </p:grpSpPr>
        <p:grpSp>
          <p:nvGrpSpPr>
            <p:cNvPr id="22" name="Group 5">
              <a:extLst>
                <a:ext uri="{FF2B5EF4-FFF2-40B4-BE49-F238E27FC236}">
                  <a16:creationId xmlns:a16="http://schemas.microsoft.com/office/drawing/2014/main" id="{CA8AC693-44BC-7439-BE80-937332F0CD07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72229B27-927F-F527-688B-F21DFAE410CC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521887"/>
              </a:solidFill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F817E1F6-279D-3964-4D38-773FAE1D5637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B89CF0-A622-02D6-4CC4-68A1D1217275}"/>
                </a:ext>
              </a:extLst>
            </p:cNvPr>
            <p:cNvSpPr txBox="1"/>
            <p:nvPr/>
          </p:nvSpPr>
          <p:spPr>
            <a:xfrm>
              <a:off x="-1137661" y="544896"/>
              <a:ext cx="599544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Materi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Belajar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Santri</a:t>
              </a:r>
              <a:endParaRPr lang="en-US" sz="4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0AC7B5-04F7-CDF7-2531-EF7D43D096FF}"/>
              </a:ext>
            </a:extLst>
          </p:cNvPr>
          <p:cNvSpPr txBox="1"/>
          <p:nvPr/>
        </p:nvSpPr>
        <p:spPr>
          <a:xfrm>
            <a:off x="5047668" y="4338647"/>
            <a:ext cx="339447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upload </a:t>
            </a:r>
            <a:r>
              <a:rPr lang="en-US" sz="1600" dirty="0" err="1"/>
              <a:t>dan</a:t>
            </a:r>
            <a:r>
              <a:rPr lang="en-US" sz="1600" dirty="0"/>
              <a:t> download </a:t>
            </a:r>
            <a:r>
              <a:rPr lang="en-US" sz="1600" dirty="0" err="1"/>
              <a:t>materi</a:t>
            </a:r>
            <a:r>
              <a:rPr lang="en-US" sz="1600" dirty="0"/>
              <a:t> </a:t>
            </a:r>
            <a:r>
              <a:rPr lang="en-US" sz="1600" dirty="0" err="1"/>
              <a:t>modul</a:t>
            </a:r>
            <a:r>
              <a:rPr lang="en-US" sz="1600" dirty="0"/>
              <a:t> </a:t>
            </a:r>
            <a:r>
              <a:rPr lang="en-US" sz="1600" dirty="0" err="1"/>
              <a:t>belajar</a:t>
            </a:r>
            <a:r>
              <a:rPr lang="en-US" sz="1600" dirty="0"/>
              <a:t> </a:t>
            </a:r>
            <a:r>
              <a:rPr lang="id-ID" sz="1600" dirty="0"/>
              <a:t>santri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7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Fitur E-Learning System (2/2)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11</a:t>
            </a:fld>
            <a:endParaRPr lang="en-ID" sz="16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FF9E86E-0B77-7E92-A3C2-B82AB97474B7}"/>
              </a:ext>
            </a:extLst>
          </p:cNvPr>
          <p:cNvGrpSpPr>
            <a:grpSpLocks noChangeAspect="1"/>
          </p:cNvGrpSpPr>
          <p:nvPr/>
        </p:nvGrpSpPr>
        <p:grpSpPr>
          <a:xfrm>
            <a:off x="8500455" y="2255413"/>
            <a:ext cx="3691545" cy="3698940"/>
            <a:chOff x="0" y="0"/>
            <a:chExt cx="10143490" cy="1016381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8D6A765-3B2C-F0E2-59B5-0194BD719224}"/>
                </a:ext>
              </a:extLst>
            </p:cNvPr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t="-25" r="1" b="-23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927699A-DBC9-48AC-D0F5-F56E01E4E62F}"/>
                </a:ext>
              </a:extLst>
            </p:cNvPr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4"/>
              <a:stretch>
                <a:fillRect l="2514" t="23303" r="-37734" b="9221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FC5E8C-EE34-B26C-56F5-1C9EA160943C}"/>
                </a:ext>
              </a:extLst>
            </p:cNvPr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5"/>
              <a:stretch>
                <a:fillRect l="-39121" t="6622" r="-8796" b="10462"/>
              </a:stretch>
            </a:blipFill>
          </p:spPr>
        </p:sp>
      </p:grpSp>
      <p:grpSp>
        <p:nvGrpSpPr>
          <p:cNvPr id="27" name="Group 4">
            <a:extLst>
              <a:ext uri="{FF2B5EF4-FFF2-40B4-BE49-F238E27FC236}">
                <a16:creationId xmlns:a16="http://schemas.microsoft.com/office/drawing/2014/main" id="{B8669215-2D6B-92C4-EC4E-C1111EFBCA2E}"/>
              </a:ext>
            </a:extLst>
          </p:cNvPr>
          <p:cNvGrpSpPr/>
          <p:nvPr/>
        </p:nvGrpSpPr>
        <p:grpSpPr>
          <a:xfrm>
            <a:off x="219456" y="1397411"/>
            <a:ext cx="4624363" cy="1107997"/>
            <a:chOff x="-1308036" y="-106664"/>
            <a:chExt cx="6165817" cy="1477329"/>
          </a:xfrm>
        </p:grpSpPr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13B7322A-BA4A-FA11-6B1B-1585297073F4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22B6F0D9-1BA1-533B-972D-538AA83700A3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521887"/>
              </a:solidFill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E964D14E-87D0-C79C-BC42-ACDC9220E6BB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49DC44-8F65-8BD3-1B11-720417AAE214}"/>
                </a:ext>
              </a:extLst>
            </p:cNvPr>
            <p:cNvSpPr txBox="1"/>
            <p:nvPr/>
          </p:nvSpPr>
          <p:spPr>
            <a:xfrm>
              <a:off x="-1137661" y="544896"/>
              <a:ext cx="599544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Nilai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&amp; Upload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Nilai</a:t>
              </a:r>
              <a:endParaRPr lang="en-US" sz="4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13B7D7FF-68FB-A774-4CC8-C57C2EAC04D5}"/>
              </a:ext>
            </a:extLst>
          </p:cNvPr>
          <p:cNvSpPr txBox="1"/>
          <p:nvPr/>
        </p:nvSpPr>
        <p:spPr>
          <a:xfrm>
            <a:off x="5038524" y="1824525"/>
            <a:ext cx="339447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Sistem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untuk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informasi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nilai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santri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dan</a:t>
            </a:r>
            <a:r>
              <a:rPr lang="en-US" sz="1600" dirty="0">
                <a:solidFill>
                  <a:srgbClr val="000000"/>
                </a:solidFill>
              </a:rPr>
              <a:t> upload </a:t>
            </a:r>
            <a:r>
              <a:rPr lang="en-US" sz="1600" dirty="0" err="1">
                <a:solidFill>
                  <a:srgbClr val="000000"/>
                </a:solidFill>
              </a:rPr>
              <a:t>nilai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bagi</a:t>
            </a:r>
            <a:r>
              <a:rPr lang="en-US" sz="1600" dirty="0">
                <a:solidFill>
                  <a:srgbClr val="000000"/>
                </a:solidFill>
              </a:rPr>
              <a:t> guru </a:t>
            </a:r>
            <a:r>
              <a:rPr lang="en-US" sz="1600" dirty="0" err="1">
                <a:solidFill>
                  <a:srgbClr val="000000"/>
                </a:solidFill>
              </a:rPr>
              <a:t>pengajar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849EAECB-B013-D691-2CF6-02D96BB877E6}"/>
              </a:ext>
            </a:extLst>
          </p:cNvPr>
          <p:cNvGrpSpPr/>
          <p:nvPr/>
        </p:nvGrpSpPr>
        <p:grpSpPr>
          <a:xfrm>
            <a:off x="219456" y="2626569"/>
            <a:ext cx="4624363" cy="1107997"/>
            <a:chOff x="-1308036" y="-106664"/>
            <a:chExt cx="6165817" cy="1477329"/>
          </a:xfrm>
        </p:grpSpPr>
        <p:grpSp>
          <p:nvGrpSpPr>
            <p:cNvPr id="34" name="Group 5">
              <a:extLst>
                <a:ext uri="{FF2B5EF4-FFF2-40B4-BE49-F238E27FC236}">
                  <a16:creationId xmlns:a16="http://schemas.microsoft.com/office/drawing/2014/main" id="{D7F38FBA-7BAC-D55B-2816-96A14C33DE6F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27C35EBE-B5F4-7B61-2F76-998FE7C6C6D7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521887"/>
              </a:solidFill>
            </p:spPr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C1F1AA8A-CC6B-EB53-5BA0-3FC7EAC755E3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0BDC3A-98C4-69D3-8560-C2E6FA51BC11}"/>
                </a:ext>
              </a:extLst>
            </p:cNvPr>
            <p:cNvSpPr txBox="1"/>
            <p:nvPr/>
          </p:nvSpPr>
          <p:spPr>
            <a:xfrm>
              <a:off x="-1137661" y="544896"/>
              <a:ext cx="599544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Tugas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&amp;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Penilaiannya</a:t>
              </a:r>
              <a:endParaRPr lang="en-US" sz="4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TextBox 24">
            <a:extLst>
              <a:ext uri="{FF2B5EF4-FFF2-40B4-BE49-F238E27FC236}">
                <a16:creationId xmlns:a16="http://schemas.microsoft.com/office/drawing/2014/main" id="{C2D59C03-0B87-A265-FA89-E52F80FB59C1}"/>
              </a:ext>
            </a:extLst>
          </p:cNvPr>
          <p:cNvSpPr txBox="1"/>
          <p:nvPr/>
        </p:nvSpPr>
        <p:spPr>
          <a:xfrm>
            <a:off x="5038523" y="3053683"/>
            <a:ext cx="339447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penilaianya</a:t>
            </a:r>
            <a:endParaRPr lang="en-US" sz="1600" dirty="0"/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5E421071-D382-5F36-95FC-6A8B303A562D}"/>
              </a:ext>
            </a:extLst>
          </p:cNvPr>
          <p:cNvGrpSpPr/>
          <p:nvPr/>
        </p:nvGrpSpPr>
        <p:grpSpPr>
          <a:xfrm>
            <a:off x="206814" y="3912905"/>
            <a:ext cx="4624362" cy="1107997"/>
            <a:chOff x="-1308036" y="-106664"/>
            <a:chExt cx="6165816" cy="1477329"/>
          </a:xfrm>
        </p:grpSpPr>
        <p:grpSp>
          <p:nvGrpSpPr>
            <p:cNvPr id="40" name="Group 5">
              <a:extLst>
                <a:ext uri="{FF2B5EF4-FFF2-40B4-BE49-F238E27FC236}">
                  <a16:creationId xmlns:a16="http://schemas.microsoft.com/office/drawing/2014/main" id="{B20B5511-5769-3FE8-0635-55E3D5358AB8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1AAA5402-33C4-FBA9-797E-0817C103E19B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521887"/>
              </a:solidFill>
            </p:spPr>
          </p:sp>
          <p:sp>
            <p:nvSpPr>
              <p:cNvPr id="43" name="Freeform 7">
                <a:extLst>
                  <a:ext uri="{FF2B5EF4-FFF2-40B4-BE49-F238E27FC236}">
                    <a16:creationId xmlns:a16="http://schemas.microsoft.com/office/drawing/2014/main" id="{AA6264F6-07DE-83CA-E100-38C6E86C7E66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C1B869-DA69-29C4-C46E-7BEB75E915A7}"/>
                </a:ext>
              </a:extLst>
            </p:cNvPr>
            <p:cNvSpPr txBox="1"/>
            <p:nvPr/>
          </p:nvSpPr>
          <p:spPr>
            <a:xfrm>
              <a:off x="-1137663" y="309673"/>
              <a:ext cx="5995442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Ujian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Realtime</a:t>
              </a:r>
              <a:r>
                <a:rPr lang="en-US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Hasilnya</a:t>
              </a:r>
              <a:endParaRPr lang="en-US" sz="4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FF09ED-B7E4-BE8C-550B-385D82B90821}"/>
              </a:ext>
            </a:extLst>
          </p:cNvPr>
          <p:cNvSpPr txBox="1"/>
          <p:nvPr/>
        </p:nvSpPr>
        <p:spPr>
          <a:xfrm>
            <a:off x="5038523" y="4294287"/>
            <a:ext cx="339447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ujian</a:t>
            </a:r>
            <a:r>
              <a:rPr lang="en-US" sz="1600" dirty="0"/>
              <a:t> </a:t>
            </a:r>
            <a:r>
              <a:rPr lang="en-US" sz="1600" dirty="0" err="1"/>
              <a:t>lewat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hasilnya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</a:t>
            </a:r>
            <a:r>
              <a:rPr lang="en-US" sz="1600" dirty="0" err="1"/>
              <a:t>diketahui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57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Fitur General System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12</a:t>
            </a:fld>
            <a:endParaRPr lang="en-ID" sz="1600" dirty="0"/>
          </a:p>
        </p:txBody>
      </p:sp>
      <p:sp>
        <p:nvSpPr>
          <p:cNvPr id="2" name="Rounded Rectangle 11">
            <a:extLst>
              <a:ext uri="{FF2B5EF4-FFF2-40B4-BE49-F238E27FC236}">
                <a16:creationId xmlns:a16="http://schemas.microsoft.com/office/drawing/2014/main" id="{6A8ECDF8-B444-F536-415D-B2411D6F0E15}"/>
              </a:ext>
            </a:extLst>
          </p:cNvPr>
          <p:cNvSpPr/>
          <p:nvPr/>
        </p:nvSpPr>
        <p:spPr>
          <a:xfrm>
            <a:off x="406400" y="1319784"/>
            <a:ext cx="5486400" cy="1295398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Pengelolaan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PPDB Online</a:t>
            </a:r>
          </a:p>
        </p:txBody>
      </p:sp>
      <p:sp>
        <p:nvSpPr>
          <p:cNvPr id="3" name="Rounded Rectangle 32">
            <a:extLst>
              <a:ext uri="{FF2B5EF4-FFF2-40B4-BE49-F238E27FC236}">
                <a16:creationId xmlns:a16="http://schemas.microsoft.com/office/drawing/2014/main" id="{90846292-ADB3-C558-0FC6-310E34CBC9B1}"/>
              </a:ext>
            </a:extLst>
          </p:cNvPr>
          <p:cNvSpPr/>
          <p:nvPr/>
        </p:nvSpPr>
        <p:spPr>
          <a:xfrm>
            <a:off x="406400" y="2843784"/>
            <a:ext cx="5486400" cy="1295398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Management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Pengelolaan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Sarana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Prasarana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Pesantren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33">
            <a:extLst>
              <a:ext uri="{FF2B5EF4-FFF2-40B4-BE49-F238E27FC236}">
                <a16:creationId xmlns:a16="http://schemas.microsoft.com/office/drawing/2014/main" id="{BC5982F4-32D3-67DE-7B72-546032FE8CB8}"/>
              </a:ext>
            </a:extLst>
          </p:cNvPr>
          <p:cNvSpPr/>
          <p:nvPr/>
        </p:nvSpPr>
        <p:spPr>
          <a:xfrm>
            <a:off x="406400" y="4367784"/>
            <a:ext cx="5486400" cy="1295398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Customize System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sesuai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Kebutuhan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Sambutan Admin – Jurnal Pase">
            <a:extLst>
              <a:ext uri="{FF2B5EF4-FFF2-40B4-BE49-F238E27FC236}">
                <a16:creationId xmlns:a16="http://schemas.microsoft.com/office/drawing/2014/main" id="{AD8EFE02-680F-66C3-1CE7-C0C890374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64" y="2265558"/>
            <a:ext cx="3005137" cy="29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73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Artificial Intelligence Chatbot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13</a:t>
            </a:fld>
            <a:endParaRPr lang="en-ID" sz="1600" dirty="0"/>
          </a:p>
        </p:txBody>
      </p:sp>
      <p:sp>
        <p:nvSpPr>
          <p:cNvPr id="2" name="Rounded Rectangle 11">
            <a:extLst>
              <a:ext uri="{FF2B5EF4-FFF2-40B4-BE49-F238E27FC236}">
                <a16:creationId xmlns:a16="http://schemas.microsoft.com/office/drawing/2014/main" id="{EE1AB182-FDB0-9842-7AB0-D46D0E3AE79D}"/>
              </a:ext>
            </a:extLst>
          </p:cNvPr>
          <p:cNvSpPr/>
          <p:nvPr/>
        </p:nvSpPr>
        <p:spPr>
          <a:xfrm>
            <a:off x="942158" y="1588412"/>
            <a:ext cx="5486400" cy="1295398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PPDB Online (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Informasi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Pendaf</a:t>
            </a:r>
            <a:r>
              <a:rPr lang="id-ID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aran</a:t>
            </a:r>
            <a:r>
              <a:rPr lang="id-ID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Santri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Baru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Rounded Rectangle 32">
            <a:extLst>
              <a:ext uri="{FF2B5EF4-FFF2-40B4-BE49-F238E27FC236}">
                <a16:creationId xmlns:a16="http://schemas.microsoft.com/office/drawing/2014/main" id="{963B6BC8-76BF-1E5A-7FCA-480675CDD25C}"/>
              </a:ext>
            </a:extLst>
          </p:cNvPr>
          <p:cNvSpPr/>
          <p:nvPr/>
        </p:nvSpPr>
        <p:spPr>
          <a:xfrm>
            <a:off x="942158" y="3571855"/>
            <a:ext cx="5486400" cy="1295398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Layanan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Praktis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Asatidz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Santri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Wali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Santri 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Jadwal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Pelajaran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Absensi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Info 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Tugas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Info 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Nilai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Ujian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495345DB-0ADF-1485-C78E-1552BE1394BE}"/>
              </a:ext>
            </a:extLst>
          </p:cNvPr>
          <p:cNvGrpSpPr>
            <a:grpSpLocks noChangeAspect="1"/>
          </p:cNvGrpSpPr>
          <p:nvPr/>
        </p:nvGrpSpPr>
        <p:grpSpPr>
          <a:xfrm>
            <a:off x="7755660" y="1321340"/>
            <a:ext cx="2475500" cy="4509974"/>
            <a:chOff x="0" y="0"/>
            <a:chExt cx="5001260" cy="1016381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449AC42-6486-FA12-7862-3FF5AE59BE7B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4340FEBD-61EB-A6AC-F3A4-96D9C9E13AFC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12811" t="-7492" r="-100460" b="4693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336745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Notification System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14</a:t>
            </a:fld>
            <a:endParaRPr lang="en-ID" sz="1600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BED67A4-E2E1-5176-E9F3-D1268966A885}"/>
              </a:ext>
            </a:extLst>
          </p:cNvPr>
          <p:cNvGrpSpPr>
            <a:grpSpLocks noChangeAspect="1"/>
          </p:cNvGrpSpPr>
          <p:nvPr/>
        </p:nvGrpSpPr>
        <p:grpSpPr>
          <a:xfrm>
            <a:off x="8969190" y="1044126"/>
            <a:ext cx="2490917" cy="5062165"/>
            <a:chOff x="0" y="0"/>
            <a:chExt cx="5001260" cy="101638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A310A77-F2FC-55D0-27E8-2DCD560F9BB6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0017441-732C-F7A5-5B1A-7133CB6DDBD7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6002" t="2841" r="-110924" b="4693"/>
              </a:stretch>
            </a:blipFill>
          </p:spPr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336F08DD-18B2-F2F5-C8F5-6619B6E3038F}"/>
              </a:ext>
            </a:extLst>
          </p:cNvPr>
          <p:cNvGrpSpPr>
            <a:grpSpLocks noChangeAspect="1"/>
          </p:cNvGrpSpPr>
          <p:nvPr/>
        </p:nvGrpSpPr>
        <p:grpSpPr>
          <a:xfrm>
            <a:off x="7223760" y="2677061"/>
            <a:ext cx="2487168" cy="3600391"/>
            <a:chOff x="0" y="0"/>
            <a:chExt cx="5001260" cy="1016381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B25E0CD-0E63-8243-751F-6B83D8E0F18D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C89C2EA-F43E-FDEE-F8AF-702B97FFAD77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5845" t="2841" r="-110768" b="4693"/>
              </a:stretch>
            </a:blipFill>
          </p:spPr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EEAD3BF5-83F0-82B1-3672-AE8B1ECF80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558955" y="1857863"/>
            <a:ext cx="1308665" cy="1308665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074AEAE9-5C77-97C9-9E23-7C765E0C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220537" y="1857863"/>
            <a:ext cx="953511" cy="953511"/>
          </a:xfrm>
          <a:prstGeom prst="rect">
            <a:avLst/>
          </a:prstGeom>
        </p:spPr>
      </p:pic>
      <p:grpSp>
        <p:nvGrpSpPr>
          <p:cNvPr id="13" name="Group 10">
            <a:extLst>
              <a:ext uri="{FF2B5EF4-FFF2-40B4-BE49-F238E27FC236}">
                <a16:creationId xmlns:a16="http://schemas.microsoft.com/office/drawing/2014/main" id="{ED1629BC-37A1-955D-2637-12746DEB0EB3}"/>
              </a:ext>
            </a:extLst>
          </p:cNvPr>
          <p:cNvGrpSpPr/>
          <p:nvPr/>
        </p:nvGrpSpPr>
        <p:grpSpPr>
          <a:xfrm>
            <a:off x="1194978" y="1044126"/>
            <a:ext cx="5920042" cy="1216070"/>
            <a:chOff x="0" y="0"/>
            <a:chExt cx="7002242" cy="1300980"/>
          </a:xfrm>
          <a:solidFill>
            <a:srgbClr val="3C893D"/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8790998-5055-652B-DBF4-0EF0CDC797CD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C17261CF-15CC-8467-348D-3D22411C3E9C}"/>
              </a:ext>
            </a:extLst>
          </p:cNvPr>
          <p:cNvGrpSpPr/>
          <p:nvPr/>
        </p:nvGrpSpPr>
        <p:grpSpPr>
          <a:xfrm>
            <a:off x="384784" y="2340387"/>
            <a:ext cx="5781991" cy="1216070"/>
            <a:chOff x="0" y="0"/>
            <a:chExt cx="7002242" cy="1300980"/>
          </a:xfrm>
          <a:solidFill>
            <a:srgbClr val="3C893D"/>
          </a:solidFill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3ED2C3C-A08E-0739-EDCF-F1493B42FF01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7" name="Group 10">
            <a:extLst>
              <a:ext uri="{FF2B5EF4-FFF2-40B4-BE49-F238E27FC236}">
                <a16:creationId xmlns:a16="http://schemas.microsoft.com/office/drawing/2014/main" id="{F64E464B-89E0-5B48-10DA-FA4125EF8990}"/>
              </a:ext>
            </a:extLst>
          </p:cNvPr>
          <p:cNvGrpSpPr/>
          <p:nvPr/>
        </p:nvGrpSpPr>
        <p:grpSpPr>
          <a:xfrm>
            <a:off x="1383925" y="3649052"/>
            <a:ext cx="5621294" cy="1216070"/>
            <a:chOff x="0" y="0"/>
            <a:chExt cx="7002242" cy="1300980"/>
          </a:xfrm>
          <a:solidFill>
            <a:srgbClr val="3C893D"/>
          </a:solidFill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ACBD57F5-7A96-E37E-C3B6-F507A38ACBFF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9" name="Group 10">
            <a:extLst>
              <a:ext uri="{FF2B5EF4-FFF2-40B4-BE49-F238E27FC236}">
                <a16:creationId xmlns:a16="http://schemas.microsoft.com/office/drawing/2014/main" id="{C328F3C9-670C-F44F-01B2-75A7B03CC965}"/>
              </a:ext>
            </a:extLst>
          </p:cNvPr>
          <p:cNvGrpSpPr/>
          <p:nvPr/>
        </p:nvGrpSpPr>
        <p:grpSpPr>
          <a:xfrm>
            <a:off x="552792" y="4968787"/>
            <a:ext cx="5613983" cy="1216070"/>
            <a:chOff x="0" y="0"/>
            <a:chExt cx="7002242" cy="1300980"/>
          </a:xfrm>
          <a:solidFill>
            <a:srgbClr val="3C893D"/>
          </a:solidFill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0767082-6B46-F3F3-3DFF-F8FCD4D3755D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D76A0F7-AB0C-AFE8-CFD6-4FFDDF25F549}"/>
              </a:ext>
            </a:extLst>
          </p:cNvPr>
          <p:cNvSpPr txBox="1"/>
          <p:nvPr/>
        </p:nvSpPr>
        <p:spPr>
          <a:xfrm>
            <a:off x="2193462" y="1190678"/>
            <a:ext cx="324261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err="1">
                <a:ea typeface="+mj-ea"/>
              </a:rPr>
              <a:t>Notifikasi</a:t>
            </a:r>
            <a:r>
              <a:rPr lang="en-US" sz="2000" b="1" dirty="0">
                <a:ea typeface="+mj-ea"/>
              </a:rPr>
              <a:t> </a:t>
            </a:r>
            <a:r>
              <a:rPr lang="en-US" sz="2000" b="1" dirty="0" err="1">
                <a:ea typeface="+mj-ea"/>
              </a:rPr>
              <a:t>Untuk</a:t>
            </a:r>
            <a:r>
              <a:rPr lang="en-US" sz="2000" b="1" dirty="0">
                <a:ea typeface="+mj-ea"/>
              </a:rPr>
              <a:t> Stakeholder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147273-8ECC-8461-1456-24D70D90216C}"/>
              </a:ext>
            </a:extLst>
          </p:cNvPr>
          <p:cNvSpPr txBox="1"/>
          <p:nvPr/>
        </p:nvSpPr>
        <p:spPr>
          <a:xfrm>
            <a:off x="1254975" y="2546138"/>
            <a:ext cx="315144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000" b="1" dirty="0" err="1"/>
              <a:t>Notifikasi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Wali</a:t>
            </a:r>
            <a:r>
              <a:rPr lang="en-US" sz="2000" b="1" dirty="0"/>
              <a:t> Murid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BF0B53-DBA1-CEA3-2E84-A3D9523D161D}"/>
              </a:ext>
            </a:extLst>
          </p:cNvPr>
          <p:cNvSpPr txBox="1"/>
          <p:nvPr/>
        </p:nvSpPr>
        <p:spPr>
          <a:xfrm>
            <a:off x="2251323" y="3842399"/>
            <a:ext cx="288059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000" b="1" dirty="0" err="1"/>
              <a:t>Notifikasi</a:t>
            </a:r>
            <a:r>
              <a:rPr lang="en-US" sz="2000" b="1" dirty="0"/>
              <a:t> Staff </a:t>
            </a:r>
            <a:r>
              <a:rPr lang="en-US" sz="2000" b="1" dirty="0" err="1"/>
              <a:t>Pesantren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0AD4E5-1AFD-90E3-C1D0-D423EB10696F}"/>
              </a:ext>
            </a:extLst>
          </p:cNvPr>
          <p:cNvSpPr txBox="1"/>
          <p:nvPr/>
        </p:nvSpPr>
        <p:spPr>
          <a:xfrm>
            <a:off x="1569882" y="5162134"/>
            <a:ext cx="288995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000" b="1" dirty="0"/>
              <a:t>Tracking Status </a:t>
            </a:r>
            <a:r>
              <a:rPr lang="en-US" sz="2000" b="1" dirty="0" err="1"/>
              <a:t>Keuangan</a:t>
            </a:r>
            <a:endParaRPr lang="en-US" sz="2000" b="1" dirty="0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FE6D6702-1375-EFD4-2412-9DC48122C91F}"/>
              </a:ext>
            </a:extLst>
          </p:cNvPr>
          <p:cNvSpPr txBox="1"/>
          <p:nvPr/>
        </p:nvSpPr>
        <p:spPr>
          <a:xfrm>
            <a:off x="1922573" y="1661119"/>
            <a:ext cx="444880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Notifikasi</a:t>
            </a:r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Kepala</a:t>
            </a:r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Pesantren</a:t>
            </a:r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Komite</a:t>
            </a:r>
            <a:endParaRPr lang="en-US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280DE9D7-31DA-AB92-3D85-EBF071F4388D}"/>
              </a:ext>
            </a:extLst>
          </p:cNvPr>
          <p:cNvSpPr txBox="1"/>
          <p:nvPr/>
        </p:nvSpPr>
        <p:spPr>
          <a:xfrm>
            <a:off x="927697" y="3006821"/>
            <a:ext cx="444880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Notifikasi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Absensi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id-ID" dirty="0">
                <a:solidFill>
                  <a:srgbClr val="FFFFFF"/>
                </a:solidFill>
              </a:rPr>
              <a:t>Santri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Pembayaran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dll</a:t>
            </a:r>
            <a:endParaRPr lang="en-US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67DDB9BC-B07E-E512-C480-A2711C0BCAEF}"/>
              </a:ext>
            </a:extLst>
          </p:cNvPr>
          <p:cNvSpPr txBox="1"/>
          <p:nvPr/>
        </p:nvSpPr>
        <p:spPr>
          <a:xfrm>
            <a:off x="1569882" y="4356538"/>
            <a:ext cx="444880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Notifikasi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Fitur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Tertentu</a:t>
            </a:r>
            <a:endParaRPr lang="en-US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C05FDBBD-7D56-2661-DDF6-C3718787D39E}"/>
              </a:ext>
            </a:extLst>
          </p:cNvPr>
          <p:cNvSpPr txBox="1"/>
          <p:nvPr/>
        </p:nvSpPr>
        <p:spPr>
          <a:xfrm>
            <a:off x="838455" y="5493495"/>
            <a:ext cx="4448809" cy="63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9"/>
              </a:lnSpc>
            </a:pPr>
            <a:r>
              <a:rPr lang="en-US" dirty="0" err="1">
                <a:solidFill>
                  <a:srgbClr val="FFFFFF"/>
                </a:solidFill>
              </a:rPr>
              <a:t>Melacak</a:t>
            </a:r>
            <a:r>
              <a:rPr lang="en-US" dirty="0">
                <a:solidFill>
                  <a:srgbClr val="FFFFFF"/>
                </a:solidFill>
              </a:rPr>
              <a:t> status </a:t>
            </a:r>
            <a:r>
              <a:rPr lang="en-US" dirty="0" err="1">
                <a:solidFill>
                  <a:srgbClr val="FFFFFF"/>
                </a:solidFill>
              </a:rPr>
              <a:t>keuangan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pesantren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pPr algn="ctr">
              <a:lnSpc>
                <a:spcPts val="2569"/>
              </a:lnSpc>
            </a:pPr>
            <a:r>
              <a:rPr lang="en-US" dirty="0" err="1">
                <a:solidFill>
                  <a:srgbClr val="FFFFFF"/>
                </a:solidFill>
              </a:rPr>
              <a:t>secara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akurat</a:t>
            </a:r>
            <a:endParaRPr lang="en-US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90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Import Data System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15</a:t>
            </a:fld>
            <a:endParaRPr lang="en-ID" sz="1600" dirty="0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D2B57321-5A83-F04F-DF31-5B5C6D4F089D}"/>
              </a:ext>
            </a:extLst>
          </p:cNvPr>
          <p:cNvGrpSpPr>
            <a:grpSpLocks noChangeAspect="1"/>
          </p:cNvGrpSpPr>
          <p:nvPr/>
        </p:nvGrpSpPr>
        <p:grpSpPr>
          <a:xfrm>
            <a:off x="638437" y="2122886"/>
            <a:ext cx="4346313" cy="4145580"/>
            <a:chOff x="0" y="0"/>
            <a:chExt cx="6324600" cy="6032500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72C17417-0E9D-F39F-711F-20B1603E168D}"/>
                </a:ext>
              </a:extLst>
            </p:cNvPr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2008" t="2105" r="-64435" b="2105"/>
              </a:stretch>
            </a:blip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3520CB9B-22C4-1689-578B-2119D4C9D1C5}"/>
                </a:ext>
              </a:extLst>
            </p:cNvPr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3E33AFF3-312F-693B-0CCD-3B90E50F69D1}"/>
              </a:ext>
            </a:extLst>
          </p:cNvPr>
          <p:cNvGrpSpPr>
            <a:grpSpLocks noChangeAspect="1"/>
          </p:cNvGrpSpPr>
          <p:nvPr/>
        </p:nvGrpSpPr>
        <p:grpSpPr>
          <a:xfrm>
            <a:off x="6841491" y="2514601"/>
            <a:ext cx="4465855" cy="3810000"/>
            <a:chOff x="0" y="0"/>
            <a:chExt cx="7467600" cy="600202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1DA4155-CF6E-DA67-A51A-48C26A291D48}"/>
                </a:ext>
              </a:extLst>
            </p:cNvPr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92B655C-C542-3E69-5D44-DD4EEFD50156}"/>
                </a:ext>
              </a:extLst>
            </p:cNvPr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19295DC-AA34-A7D0-4366-99C55670054A}"/>
                </a:ext>
              </a:extLst>
            </p:cNvPr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AE85B3A-8B49-F3A2-CBF1-C6322B8EEBAD}"/>
                </a:ext>
              </a:extLst>
            </p:cNvPr>
            <p:cNvSpPr/>
            <p:nvPr/>
          </p:nvSpPr>
          <p:spPr>
            <a:xfrm>
              <a:off x="314960" y="353059"/>
              <a:ext cx="6827520" cy="5027482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15103" t="-5867" r="-10169" b="18102"/>
              </a:stretch>
            </a:blipFill>
          </p:spPr>
        </p:sp>
      </p:grpSp>
      <p:sp>
        <p:nvSpPr>
          <p:cNvPr id="13" name="Right Arrow 47">
            <a:extLst>
              <a:ext uri="{FF2B5EF4-FFF2-40B4-BE49-F238E27FC236}">
                <a16:creationId xmlns:a16="http://schemas.microsoft.com/office/drawing/2014/main" id="{647AC329-60EF-2338-F7D4-7772E4A8F61B}"/>
              </a:ext>
            </a:extLst>
          </p:cNvPr>
          <p:cNvSpPr/>
          <p:nvPr/>
        </p:nvSpPr>
        <p:spPr>
          <a:xfrm>
            <a:off x="4929446" y="3509876"/>
            <a:ext cx="1828800" cy="1371600"/>
          </a:xfrm>
          <a:prstGeom prst="rightArrow">
            <a:avLst/>
          </a:prstGeom>
          <a:solidFill>
            <a:srgbClr val="3C893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AE356-832A-5929-CDE6-8891C562441B}"/>
              </a:ext>
            </a:extLst>
          </p:cNvPr>
          <p:cNvSpPr txBox="1"/>
          <p:nvPr/>
        </p:nvSpPr>
        <p:spPr>
          <a:xfrm>
            <a:off x="716100" y="875851"/>
            <a:ext cx="10813474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 err="1">
                <a:solidFill>
                  <a:srgbClr val="EF323D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4000" dirty="0">
                <a:solidFill>
                  <a:srgbClr val="EF323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>
                <a:solidFill>
                  <a:srgbClr val="EF323D"/>
                </a:solidFill>
                <a:latin typeface="Arial" pitchFamily="34" charset="0"/>
                <a:cs typeface="Arial" pitchFamily="34" charset="0"/>
              </a:rPr>
              <a:t>perlu</a:t>
            </a:r>
            <a:r>
              <a:rPr lang="en-US" sz="4000" dirty="0">
                <a:solidFill>
                  <a:srgbClr val="EF323D"/>
                </a:solidFill>
                <a:latin typeface="Arial" pitchFamily="34" charset="0"/>
                <a:cs typeface="Arial" pitchFamily="34" charset="0"/>
              </a:rPr>
              <a:t> input data </a:t>
            </a:r>
            <a:r>
              <a:rPr lang="en-US" sz="4000" dirty="0" err="1">
                <a:solidFill>
                  <a:srgbClr val="EF323D"/>
                </a:solidFill>
                <a:latin typeface="Arial" pitchFamily="34" charset="0"/>
                <a:cs typeface="Arial" pitchFamily="34" charset="0"/>
              </a:rPr>
              <a:t>ulang</a:t>
            </a:r>
            <a:r>
              <a:rPr lang="en-US" sz="4000" dirty="0">
                <a:solidFill>
                  <a:srgbClr val="EF323D"/>
                </a:solidFill>
                <a:latin typeface="Arial" pitchFamily="34" charset="0"/>
                <a:cs typeface="Arial" pitchFamily="34" charset="0"/>
              </a:rPr>
              <a:t>!</a:t>
            </a:r>
          </a:p>
          <a:p>
            <a:pPr algn="ctr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sz="3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bisa</a:t>
            </a:r>
            <a:r>
              <a: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diimport</a:t>
            </a:r>
            <a:r>
              <a: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file excel yang </a:t>
            </a:r>
            <a:r>
              <a:rPr lang="en-US" sz="3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sudah</a:t>
            </a:r>
            <a:r>
              <a: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5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2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Website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Pesantren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16</a:t>
            </a:fld>
            <a:endParaRPr lang="en-ID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B76649-9EAE-081F-CC40-BCBFB49D199A}"/>
              </a:ext>
            </a:extLst>
          </p:cNvPr>
          <p:cNvSpPr/>
          <p:nvPr/>
        </p:nvSpPr>
        <p:spPr>
          <a:xfrm>
            <a:off x="440688" y="1384739"/>
            <a:ext cx="6223405" cy="423464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A34FE1B4-9B90-76A6-E6B3-92BA17D7BA84}"/>
              </a:ext>
            </a:extLst>
          </p:cNvPr>
          <p:cNvGrpSpPr>
            <a:grpSpLocks noChangeAspect="1"/>
          </p:cNvGrpSpPr>
          <p:nvPr/>
        </p:nvGrpSpPr>
        <p:grpSpPr>
          <a:xfrm>
            <a:off x="118872" y="1612247"/>
            <a:ext cx="6773821" cy="3885382"/>
            <a:chOff x="0" y="0"/>
            <a:chExt cx="7981950" cy="4578350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CB09BCE4-C9A4-5156-EE48-BDE964CA3DEF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600A34E-CBF1-77EE-F90E-6A4EC7A199AF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A5E62F2-3C17-C69E-8DDB-BDE3A7574F50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277FE56-12E8-DBBE-5EA7-C9635EFDD85C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6F4F0C2A-0330-E1E0-1159-AF7CEFC54344}"/>
                </a:ext>
              </a:extLst>
            </p:cNvPr>
            <p:cNvSpPr/>
            <p:nvPr/>
          </p:nvSpPr>
          <p:spPr>
            <a:xfrm>
              <a:off x="901987" y="6607"/>
              <a:ext cx="6184512" cy="42827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664" t="6047" r="680" b="11178"/>
              </a:stretch>
            </a:blipFill>
          </p:spPr>
        </p:sp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1AE48005-08E4-9766-5F93-EDF117B41354}"/>
              </a:ext>
            </a:extLst>
          </p:cNvPr>
          <p:cNvGrpSpPr/>
          <p:nvPr/>
        </p:nvGrpSpPr>
        <p:grpSpPr>
          <a:xfrm>
            <a:off x="7913608" y="1078045"/>
            <a:ext cx="3330464" cy="4923607"/>
            <a:chOff x="0" y="0"/>
            <a:chExt cx="15409546" cy="21157093"/>
          </a:xfrm>
          <a:solidFill>
            <a:srgbClr val="3C893D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EDE9A97-D206-BB98-C0AD-157C8ADB5678}"/>
                </a:ext>
              </a:extLst>
            </p:cNvPr>
            <p:cNvSpPr/>
            <p:nvPr/>
          </p:nvSpPr>
          <p:spPr>
            <a:xfrm>
              <a:off x="0" y="0"/>
              <a:ext cx="15409546" cy="21157093"/>
            </a:xfrm>
            <a:custGeom>
              <a:avLst/>
              <a:gdLst/>
              <a:ahLst/>
              <a:cxnLst/>
              <a:rect l="l" t="t" r="r" b="b"/>
              <a:pathLst>
                <a:path w="15409546" h="21157093">
                  <a:moveTo>
                    <a:pt x="15285086" y="21157093"/>
                  </a:moveTo>
                  <a:lnTo>
                    <a:pt x="124460" y="21157093"/>
                  </a:lnTo>
                  <a:cubicBezTo>
                    <a:pt x="55880" y="21157093"/>
                    <a:pt x="0" y="21101213"/>
                    <a:pt x="0" y="210326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285086" y="0"/>
                  </a:lnTo>
                  <a:cubicBezTo>
                    <a:pt x="15353666" y="0"/>
                    <a:pt x="15409546" y="55880"/>
                    <a:pt x="15409546" y="124460"/>
                  </a:cubicBezTo>
                  <a:lnTo>
                    <a:pt x="15409546" y="21032632"/>
                  </a:lnTo>
                  <a:cubicBezTo>
                    <a:pt x="15409546" y="21101213"/>
                    <a:pt x="15353666" y="21157093"/>
                    <a:pt x="15285086" y="2115709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4" name="TextBox 6">
            <a:extLst>
              <a:ext uri="{FF2B5EF4-FFF2-40B4-BE49-F238E27FC236}">
                <a16:creationId xmlns:a16="http://schemas.microsoft.com/office/drawing/2014/main" id="{319CA8BA-3128-6F10-AD2B-F538250CBD49}"/>
              </a:ext>
            </a:extLst>
          </p:cNvPr>
          <p:cNvSpPr txBox="1"/>
          <p:nvPr/>
        </p:nvSpPr>
        <p:spPr>
          <a:xfrm>
            <a:off x="7986287" y="1169968"/>
            <a:ext cx="2983963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6240" lvl="1" indent="-198120">
              <a:lnSpc>
                <a:spcPct val="200000"/>
              </a:lnSpc>
              <a:buFont typeface="Arial"/>
              <a:buChar char="•"/>
            </a:pP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Mobile-friendly templates</a:t>
            </a:r>
          </a:p>
          <a:p>
            <a:pPr marL="396240" lvl="1" indent="-198120">
              <a:lnSpc>
                <a:spcPct val="200000"/>
              </a:lnSpc>
              <a:buFont typeface="Arial"/>
              <a:buChar char="•"/>
            </a:pP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Limitless styling and customization option.</a:t>
            </a:r>
          </a:p>
          <a:p>
            <a:pPr marL="396240" lvl="1" indent="-198120">
              <a:lnSpc>
                <a:spcPct val="200000"/>
              </a:lnSpc>
              <a:buFont typeface="Arial"/>
              <a:buChar char="•"/>
            </a:pP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Terkoneksi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Smart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Pesantren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Integrated System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modul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Pendaftaran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Pembayaran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tertentu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96240" lvl="1" indent="-198120">
              <a:lnSpc>
                <a:spcPct val="200000"/>
              </a:lnSpc>
              <a:buFont typeface="Arial"/>
              <a:buChar char="•"/>
            </a:pP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Bisa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menggunakan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domain website yang lama.</a:t>
            </a:r>
          </a:p>
          <a:p>
            <a:pPr marL="396240" lvl="1" indent="-198120">
              <a:lnSpc>
                <a:spcPct val="200000"/>
              </a:lnSpc>
              <a:buFont typeface="Arial"/>
              <a:buChar char="•"/>
            </a:pP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Pengelolaan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 content website </a:t>
            </a:r>
            <a:r>
              <a:rPr lang="en-US" sz="1400" dirty="0" err="1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mudah</a:t>
            </a:r>
            <a:r>
              <a:rPr lang="en-US" sz="1400" dirty="0">
                <a:solidFill>
                  <a:srgbClr val="F8F8F8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5097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Mobile Apps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Pesantren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17</a:t>
            </a:fld>
            <a:endParaRPr lang="en-ID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5E344C-DCF6-8D01-6F4E-6F21A3EA4F8C}"/>
              </a:ext>
            </a:extLst>
          </p:cNvPr>
          <p:cNvGrpSpPr>
            <a:grpSpLocks noChangeAspect="1"/>
          </p:cNvGrpSpPr>
          <p:nvPr/>
        </p:nvGrpSpPr>
        <p:grpSpPr>
          <a:xfrm>
            <a:off x="9428085" y="1371600"/>
            <a:ext cx="2441832" cy="4756212"/>
            <a:chOff x="0" y="0"/>
            <a:chExt cx="5001260" cy="1016381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1DB1A24-5DD8-18D6-8149-2E8F10E4467B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9BF3C0C-6340-79D1-8075-4543CA2379DA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39966" t="2841" r="-47946" b="4693"/>
              </a:stretch>
            </a:blipFill>
          </p:spPr>
        </p:sp>
      </p:grpSp>
      <p:sp>
        <p:nvSpPr>
          <p:cNvPr id="7" name="TextBox 16">
            <a:extLst>
              <a:ext uri="{FF2B5EF4-FFF2-40B4-BE49-F238E27FC236}">
                <a16:creationId xmlns:a16="http://schemas.microsoft.com/office/drawing/2014/main" id="{5A4AE26F-4652-828D-0B21-5CB3CDCF9742}"/>
              </a:ext>
            </a:extLst>
          </p:cNvPr>
          <p:cNvSpPr txBox="1"/>
          <p:nvPr/>
        </p:nvSpPr>
        <p:spPr>
          <a:xfrm>
            <a:off x="228600" y="890043"/>
            <a:ext cx="10530863" cy="94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Sebagian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modul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Smart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Pesantrend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dihadirkan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melalui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Mobile Apps Android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kenyamanan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kemudahan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penggunaan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EBD8B7-F044-02C5-25DC-3B69367A5009}"/>
              </a:ext>
            </a:extLst>
          </p:cNvPr>
          <p:cNvGrpSpPr/>
          <p:nvPr/>
        </p:nvGrpSpPr>
        <p:grpSpPr>
          <a:xfrm>
            <a:off x="1207011" y="2053472"/>
            <a:ext cx="3573638" cy="1235323"/>
            <a:chOff x="95388" y="2325017"/>
            <a:chExt cx="3573638" cy="1235323"/>
          </a:xfrm>
          <a:solidFill>
            <a:srgbClr val="3C893D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0A1D40F-B646-6CBF-10F1-ADEA3DA92152}"/>
                </a:ext>
              </a:extLst>
            </p:cNvPr>
            <p:cNvSpPr/>
            <p:nvPr/>
          </p:nvSpPr>
          <p:spPr>
            <a:xfrm rot="10800000">
              <a:off x="95388" y="2325017"/>
              <a:ext cx="3573638" cy="1235323"/>
            </a:xfrm>
            <a:custGeom>
              <a:avLst/>
              <a:gdLst/>
              <a:ahLst/>
              <a:cxnLst/>
              <a:rect l="l" t="t" r="r" b="b"/>
              <a:pathLst>
                <a:path w="6350000" h="1682954">
                  <a:moveTo>
                    <a:pt x="4572000" y="0"/>
                  </a:moveTo>
                  <a:lnTo>
                    <a:pt x="1778000" y="0"/>
                  </a:lnTo>
                  <a:lnTo>
                    <a:pt x="0" y="0"/>
                  </a:lnTo>
                  <a:lnTo>
                    <a:pt x="0" y="1682954"/>
                  </a:lnTo>
                  <a:lnTo>
                    <a:pt x="1778000" y="1682954"/>
                  </a:lnTo>
                  <a:lnTo>
                    <a:pt x="4572000" y="1682954"/>
                  </a:lnTo>
                  <a:lnTo>
                    <a:pt x="6350000" y="1682954"/>
                  </a:lnTo>
                  <a:lnTo>
                    <a:pt x="6350000" y="0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40">
              <a:extLst>
                <a:ext uri="{FF2B5EF4-FFF2-40B4-BE49-F238E27FC236}">
                  <a16:creationId xmlns:a16="http://schemas.microsoft.com/office/drawing/2014/main" id="{B0DA7FDF-D2B0-B84E-58D0-5EB741CC3868}"/>
                </a:ext>
              </a:extLst>
            </p:cNvPr>
            <p:cNvSpPr txBox="1"/>
            <p:nvPr/>
          </p:nvSpPr>
          <p:spPr>
            <a:xfrm>
              <a:off x="212033" y="2405032"/>
              <a:ext cx="3308980" cy="1075294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Sistem</a:t>
              </a:r>
              <a:r>
                <a:rPr lang="en-US" dirty="0">
                  <a:solidFill>
                    <a:schemeClr val="bg1"/>
                  </a:solidFill>
                </a:rPr>
                <a:t> PPDB Online (</a:t>
              </a:r>
              <a:r>
                <a:rPr lang="en-US" dirty="0" err="1">
                  <a:solidFill>
                    <a:schemeClr val="bg1"/>
                  </a:solidFill>
                </a:rPr>
                <a:t>Informasi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Pendaftaran</a:t>
              </a:r>
              <a:r>
                <a:rPr lang="en-US" dirty="0">
                  <a:solidFill>
                    <a:schemeClr val="bg1"/>
                  </a:solidFill>
                </a:rPr>
                <a:t>,  </a:t>
              </a:r>
              <a:r>
                <a:rPr lang="en-US" dirty="0" err="1">
                  <a:solidFill>
                    <a:schemeClr val="bg1"/>
                  </a:solidFill>
                </a:rPr>
                <a:t>Pendaftaran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id-ID" dirty="0">
                  <a:solidFill>
                    <a:schemeClr val="bg1"/>
                  </a:solidFill>
                </a:rPr>
                <a:t>Santri </a:t>
              </a:r>
              <a:r>
                <a:rPr lang="en-US" dirty="0" err="1">
                  <a:solidFill>
                    <a:schemeClr val="bg1"/>
                  </a:solidFill>
                </a:rPr>
                <a:t>Baru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03A9F6-2AE4-4ADB-226F-CB7FE69DBD3A}"/>
              </a:ext>
            </a:extLst>
          </p:cNvPr>
          <p:cNvGrpSpPr/>
          <p:nvPr/>
        </p:nvGrpSpPr>
        <p:grpSpPr>
          <a:xfrm>
            <a:off x="4876037" y="2040746"/>
            <a:ext cx="3573638" cy="1235323"/>
            <a:chOff x="95388" y="2325017"/>
            <a:chExt cx="3573638" cy="1235323"/>
          </a:xfrm>
          <a:solidFill>
            <a:srgbClr val="3C893D"/>
          </a:solidFill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56DAA4-CA84-A9FA-AB80-0B364294EC2E}"/>
                </a:ext>
              </a:extLst>
            </p:cNvPr>
            <p:cNvSpPr/>
            <p:nvPr/>
          </p:nvSpPr>
          <p:spPr>
            <a:xfrm rot="10800000">
              <a:off x="95388" y="2325017"/>
              <a:ext cx="3573638" cy="1235323"/>
            </a:xfrm>
            <a:custGeom>
              <a:avLst/>
              <a:gdLst/>
              <a:ahLst/>
              <a:cxnLst/>
              <a:rect l="l" t="t" r="r" b="b"/>
              <a:pathLst>
                <a:path w="6350000" h="1682954">
                  <a:moveTo>
                    <a:pt x="4572000" y="0"/>
                  </a:moveTo>
                  <a:lnTo>
                    <a:pt x="1778000" y="0"/>
                  </a:lnTo>
                  <a:lnTo>
                    <a:pt x="0" y="0"/>
                  </a:lnTo>
                  <a:lnTo>
                    <a:pt x="0" y="1682954"/>
                  </a:lnTo>
                  <a:lnTo>
                    <a:pt x="1778000" y="1682954"/>
                  </a:lnTo>
                  <a:lnTo>
                    <a:pt x="4572000" y="1682954"/>
                  </a:lnTo>
                  <a:lnTo>
                    <a:pt x="6350000" y="1682954"/>
                  </a:lnTo>
                  <a:lnTo>
                    <a:pt x="6350000" y="0"/>
                  </a:lnTo>
                  <a:close/>
                </a:path>
              </a:pathLst>
            </a:custGeom>
            <a:grpFill/>
          </p:spPr>
        </p:sp>
        <p:sp>
          <p:nvSpPr>
            <p:cNvPr id="14" name="TextBox 40">
              <a:extLst>
                <a:ext uri="{FF2B5EF4-FFF2-40B4-BE49-F238E27FC236}">
                  <a16:creationId xmlns:a16="http://schemas.microsoft.com/office/drawing/2014/main" id="{1E7F95F4-E446-EDC8-DA17-AE1E76792FC6}"/>
                </a:ext>
              </a:extLst>
            </p:cNvPr>
            <p:cNvSpPr txBox="1"/>
            <p:nvPr/>
          </p:nvSpPr>
          <p:spPr>
            <a:xfrm>
              <a:off x="223432" y="2702098"/>
              <a:ext cx="3308980" cy="339837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Sistem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Notifikasi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22C09-62B1-1D18-4DC1-FA4A2A3E10B2}"/>
              </a:ext>
            </a:extLst>
          </p:cNvPr>
          <p:cNvGrpSpPr/>
          <p:nvPr/>
        </p:nvGrpSpPr>
        <p:grpSpPr>
          <a:xfrm>
            <a:off x="1210640" y="3374798"/>
            <a:ext cx="3573638" cy="1235323"/>
            <a:chOff x="95388" y="2325017"/>
            <a:chExt cx="3573638" cy="1235323"/>
          </a:xfrm>
          <a:solidFill>
            <a:srgbClr val="3C893D"/>
          </a:solidFill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C2D905-1DED-80D2-D984-A78356049A92}"/>
                </a:ext>
              </a:extLst>
            </p:cNvPr>
            <p:cNvSpPr/>
            <p:nvPr/>
          </p:nvSpPr>
          <p:spPr>
            <a:xfrm rot="10800000">
              <a:off x="95388" y="2325017"/>
              <a:ext cx="3573638" cy="1235323"/>
            </a:xfrm>
            <a:custGeom>
              <a:avLst/>
              <a:gdLst/>
              <a:ahLst/>
              <a:cxnLst/>
              <a:rect l="l" t="t" r="r" b="b"/>
              <a:pathLst>
                <a:path w="6350000" h="1682954">
                  <a:moveTo>
                    <a:pt x="4572000" y="0"/>
                  </a:moveTo>
                  <a:lnTo>
                    <a:pt x="1778000" y="0"/>
                  </a:lnTo>
                  <a:lnTo>
                    <a:pt x="0" y="0"/>
                  </a:lnTo>
                  <a:lnTo>
                    <a:pt x="0" y="1682954"/>
                  </a:lnTo>
                  <a:lnTo>
                    <a:pt x="1778000" y="1682954"/>
                  </a:lnTo>
                  <a:lnTo>
                    <a:pt x="4572000" y="1682954"/>
                  </a:lnTo>
                  <a:lnTo>
                    <a:pt x="6350000" y="1682954"/>
                  </a:lnTo>
                  <a:lnTo>
                    <a:pt x="6350000" y="0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40">
              <a:extLst>
                <a:ext uri="{FF2B5EF4-FFF2-40B4-BE49-F238E27FC236}">
                  <a16:creationId xmlns:a16="http://schemas.microsoft.com/office/drawing/2014/main" id="{B23DAA4A-A69A-DCD0-2480-3505808FFB40}"/>
                </a:ext>
              </a:extLst>
            </p:cNvPr>
            <p:cNvSpPr txBox="1"/>
            <p:nvPr/>
          </p:nvSpPr>
          <p:spPr>
            <a:xfrm>
              <a:off x="212033" y="2405032"/>
              <a:ext cx="3308980" cy="106356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400" dirty="0" err="1">
                  <a:solidFill>
                    <a:schemeClr val="bg1"/>
                  </a:solidFill>
                </a:rPr>
                <a:t>Layanan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Praktis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>
                  <a:solidFill>
                    <a:schemeClr val="bg1"/>
                  </a:solidFill>
                </a:rPr>
                <a:t>Asatidz 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Santri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Wali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id-ID" sz="1400" dirty="0">
                  <a:solidFill>
                    <a:schemeClr val="bg1"/>
                  </a:solidFill>
                </a:rPr>
                <a:t>Santri </a:t>
              </a:r>
              <a:r>
                <a:rPr lang="en-US" sz="1400" dirty="0">
                  <a:solidFill>
                    <a:schemeClr val="bg1"/>
                  </a:solidFill>
                </a:rPr>
                <a:t>(</a:t>
              </a:r>
              <a:r>
                <a:rPr lang="en-US" sz="1400" dirty="0" err="1">
                  <a:solidFill>
                    <a:schemeClr val="bg1"/>
                  </a:solidFill>
                </a:rPr>
                <a:t>Jadwal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Pelajaran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Absensi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id-ID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Info </a:t>
              </a:r>
              <a:r>
                <a:rPr lang="en-US" sz="1400" dirty="0" err="1">
                  <a:solidFill>
                    <a:schemeClr val="bg1"/>
                  </a:solidFill>
                </a:rPr>
                <a:t>Tugas</a:t>
              </a:r>
              <a:r>
                <a:rPr lang="en-US" sz="1400" dirty="0">
                  <a:solidFill>
                    <a:schemeClr val="bg1"/>
                  </a:solidFill>
                </a:rPr>
                <a:t>, Info </a:t>
              </a:r>
              <a:r>
                <a:rPr lang="en-US" sz="1400" dirty="0" err="1">
                  <a:solidFill>
                    <a:schemeClr val="bg1"/>
                  </a:solidFill>
                </a:rPr>
                <a:t>Nilai</a:t>
              </a:r>
              <a:r>
                <a:rPr lang="en-US" sz="1400" dirty="0">
                  <a:solidFill>
                    <a:schemeClr val="bg1"/>
                  </a:solidFill>
                </a:rPr>
                <a:t>/</a:t>
              </a:r>
              <a:r>
                <a:rPr lang="en-US" sz="1400" dirty="0" err="1">
                  <a:solidFill>
                    <a:schemeClr val="bg1"/>
                  </a:solidFill>
                </a:rPr>
                <a:t>Ujian</a:t>
              </a:r>
              <a:r>
                <a:rPr lang="en-US" sz="1400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963518-1523-8767-6F6C-40DFF6759EC4}"/>
              </a:ext>
            </a:extLst>
          </p:cNvPr>
          <p:cNvGrpSpPr/>
          <p:nvPr/>
        </p:nvGrpSpPr>
        <p:grpSpPr>
          <a:xfrm>
            <a:off x="1207011" y="4686962"/>
            <a:ext cx="3573638" cy="1235323"/>
            <a:chOff x="95388" y="2325017"/>
            <a:chExt cx="3573638" cy="1235323"/>
          </a:xfrm>
          <a:solidFill>
            <a:srgbClr val="3C893D"/>
          </a:solidFill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90D02B4-061F-6900-3C43-23C94AA85DDD}"/>
                </a:ext>
              </a:extLst>
            </p:cNvPr>
            <p:cNvSpPr/>
            <p:nvPr/>
          </p:nvSpPr>
          <p:spPr>
            <a:xfrm rot="10800000">
              <a:off x="95388" y="2325017"/>
              <a:ext cx="3573638" cy="1235323"/>
            </a:xfrm>
            <a:custGeom>
              <a:avLst/>
              <a:gdLst/>
              <a:ahLst/>
              <a:cxnLst/>
              <a:rect l="l" t="t" r="r" b="b"/>
              <a:pathLst>
                <a:path w="6350000" h="1682954">
                  <a:moveTo>
                    <a:pt x="4572000" y="0"/>
                  </a:moveTo>
                  <a:lnTo>
                    <a:pt x="1778000" y="0"/>
                  </a:lnTo>
                  <a:lnTo>
                    <a:pt x="0" y="0"/>
                  </a:lnTo>
                  <a:lnTo>
                    <a:pt x="0" y="1682954"/>
                  </a:lnTo>
                  <a:lnTo>
                    <a:pt x="1778000" y="1682954"/>
                  </a:lnTo>
                  <a:lnTo>
                    <a:pt x="4572000" y="1682954"/>
                  </a:lnTo>
                  <a:lnTo>
                    <a:pt x="6350000" y="1682954"/>
                  </a:lnTo>
                  <a:lnTo>
                    <a:pt x="6350000" y="0"/>
                  </a:lnTo>
                  <a:close/>
                </a:path>
              </a:pathLst>
            </a:custGeom>
            <a:grpFill/>
          </p:spPr>
        </p: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id="{F69C796A-CAEF-79A1-00A4-B922A3A7DA1F}"/>
                </a:ext>
              </a:extLst>
            </p:cNvPr>
            <p:cNvSpPr txBox="1"/>
            <p:nvPr/>
          </p:nvSpPr>
          <p:spPr>
            <a:xfrm>
              <a:off x="227717" y="2633368"/>
              <a:ext cx="3308980" cy="72083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Materi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Belajar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id-ID" dirty="0">
                  <a:solidFill>
                    <a:schemeClr val="bg1"/>
                  </a:solidFill>
                </a:rPr>
                <a:t>Santri </a:t>
              </a:r>
              <a:r>
                <a:rPr lang="en-US" dirty="0" err="1">
                  <a:solidFill>
                    <a:schemeClr val="bg1"/>
                  </a:solidFill>
                </a:rPr>
                <a:t>dan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Sistem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Penilaian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ADEE04-47EC-9A9C-6F2C-0199ADAA11BA}"/>
              </a:ext>
            </a:extLst>
          </p:cNvPr>
          <p:cNvGrpSpPr/>
          <p:nvPr/>
        </p:nvGrpSpPr>
        <p:grpSpPr>
          <a:xfrm>
            <a:off x="4871753" y="3382573"/>
            <a:ext cx="3573638" cy="1235323"/>
            <a:chOff x="95388" y="2325017"/>
            <a:chExt cx="3573638" cy="1235323"/>
          </a:xfrm>
          <a:solidFill>
            <a:srgbClr val="3C893D"/>
          </a:solidFill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8325433-471E-0147-EFD6-EA445F62B1BB}"/>
                </a:ext>
              </a:extLst>
            </p:cNvPr>
            <p:cNvSpPr/>
            <p:nvPr/>
          </p:nvSpPr>
          <p:spPr>
            <a:xfrm rot="10800000">
              <a:off x="95388" y="2325017"/>
              <a:ext cx="3573638" cy="1235323"/>
            </a:xfrm>
            <a:custGeom>
              <a:avLst/>
              <a:gdLst/>
              <a:ahLst/>
              <a:cxnLst/>
              <a:rect l="l" t="t" r="r" b="b"/>
              <a:pathLst>
                <a:path w="6350000" h="1682954">
                  <a:moveTo>
                    <a:pt x="4572000" y="0"/>
                  </a:moveTo>
                  <a:lnTo>
                    <a:pt x="1778000" y="0"/>
                  </a:lnTo>
                  <a:lnTo>
                    <a:pt x="0" y="0"/>
                  </a:lnTo>
                  <a:lnTo>
                    <a:pt x="0" y="1682954"/>
                  </a:lnTo>
                  <a:lnTo>
                    <a:pt x="1778000" y="1682954"/>
                  </a:lnTo>
                  <a:lnTo>
                    <a:pt x="4572000" y="1682954"/>
                  </a:lnTo>
                  <a:lnTo>
                    <a:pt x="6350000" y="1682954"/>
                  </a:lnTo>
                  <a:lnTo>
                    <a:pt x="6350000" y="0"/>
                  </a:lnTo>
                  <a:close/>
                </a:path>
              </a:pathLst>
            </a:custGeom>
            <a:grpFill/>
          </p:spPr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124A453E-6B04-6775-5B19-96D13F30430C}"/>
                </a:ext>
              </a:extLst>
            </p:cNvPr>
            <p:cNvSpPr txBox="1"/>
            <p:nvPr/>
          </p:nvSpPr>
          <p:spPr>
            <a:xfrm>
              <a:off x="253116" y="2678909"/>
              <a:ext cx="3308980" cy="711733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chemeClr val="bg1"/>
                  </a:solidFill>
                </a:rPr>
                <a:t>Berita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Pesantren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dan</a:t>
              </a:r>
              <a:r>
                <a:rPr lang="en-US" dirty="0">
                  <a:solidFill>
                    <a:schemeClr val="bg1"/>
                  </a:solidFill>
                </a:rPr>
                <a:t> Content Digital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12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Smart POS + Smart Card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18</a:t>
            </a:fld>
            <a:endParaRPr lang="en-ID" sz="1600" dirty="0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A0B68DBB-075D-0880-076A-217943025842}"/>
              </a:ext>
            </a:extLst>
          </p:cNvPr>
          <p:cNvGrpSpPr>
            <a:grpSpLocks noChangeAspect="1"/>
          </p:cNvGrpSpPr>
          <p:nvPr/>
        </p:nvGrpSpPr>
        <p:grpSpPr>
          <a:xfrm>
            <a:off x="9076944" y="896873"/>
            <a:ext cx="2895600" cy="2571751"/>
            <a:chOff x="0" y="0"/>
            <a:chExt cx="6350025" cy="63500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EC63FFE-972A-F2E1-C33F-C796BBF3F9FE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990" r="-1990"/>
              </a:stretch>
            </a:blipFill>
          </p:spPr>
        </p:sp>
      </p:grpSp>
      <p:sp>
        <p:nvSpPr>
          <p:cNvPr id="6" name="TextBox 16">
            <a:extLst>
              <a:ext uri="{FF2B5EF4-FFF2-40B4-BE49-F238E27FC236}">
                <a16:creationId xmlns:a16="http://schemas.microsoft.com/office/drawing/2014/main" id="{2F846A4D-68F4-1756-CC5C-FDAD3A57D312}"/>
              </a:ext>
            </a:extLst>
          </p:cNvPr>
          <p:cNvSpPr txBox="1"/>
          <p:nvPr/>
        </p:nvSpPr>
        <p:spPr>
          <a:xfrm>
            <a:off x="9065322" y="3536532"/>
            <a:ext cx="27432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OS Android 6.0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CPU Arm Cortex A7 Quad Core 1.3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ghz</a:t>
            </a:r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ROM 6 GB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RAM 1 GB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LCD Screen 5" 1280 720 IPS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Touch screen capacity multipoint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Camera 5 MP Auto Zoom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Bluetooth Support 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NFC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Suport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type A Type B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GPS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Suport</a:t>
            </a:r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GPS.A GPS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WIFI Single Band &lt;2.4 GHZ &gt;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Wireless data 2G/3G/GSM+WCDMA + GSM 850/900/1800/1900+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Printing thermal line printing width 58MM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Battery 3.7 v/7500 </a:t>
            </a:r>
            <a:r>
              <a:rPr lang="en-US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mAh</a:t>
            </a:r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13F13E-10F0-0509-F122-089896F51FB2}"/>
              </a:ext>
            </a:extLst>
          </p:cNvPr>
          <p:cNvGrpSpPr/>
          <p:nvPr/>
        </p:nvGrpSpPr>
        <p:grpSpPr>
          <a:xfrm>
            <a:off x="418005" y="1128077"/>
            <a:ext cx="7442056" cy="2252180"/>
            <a:chOff x="0" y="0"/>
            <a:chExt cx="8538061" cy="3267351"/>
          </a:xfrm>
          <a:solidFill>
            <a:srgbClr val="BFBFBF"/>
          </a:solidFill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02D1209-F534-5A06-AA4F-DAED992E460A}"/>
                </a:ext>
              </a:extLst>
            </p:cNvPr>
            <p:cNvSpPr/>
            <p:nvPr/>
          </p:nvSpPr>
          <p:spPr>
            <a:xfrm>
              <a:off x="0" y="0"/>
              <a:ext cx="8538061" cy="3366411"/>
            </a:xfrm>
            <a:custGeom>
              <a:avLst/>
              <a:gdLst/>
              <a:ahLst/>
              <a:cxnLst/>
              <a:rect l="l" t="t" r="r" b="b"/>
              <a:pathLst>
                <a:path w="8538061" h="3366411">
                  <a:moveTo>
                    <a:pt x="7915761" y="2796181"/>
                  </a:moveTo>
                  <a:cubicBezTo>
                    <a:pt x="7915761" y="2789831"/>
                    <a:pt x="7917031" y="2784751"/>
                    <a:pt x="7917031" y="2777131"/>
                  </a:cubicBezTo>
                  <a:lnTo>
                    <a:pt x="7917031" y="490220"/>
                  </a:lnTo>
                  <a:cubicBezTo>
                    <a:pt x="7917031" y="220980"/>
                    <a:pt x="7707481" y="0"/>
                    <a:pt x="7450941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777131"/>
                  </a:lnTo>
                  <a:cubicBezTo>
                    <a:pt x="0" y="3046371"/>
                    <a:pt x="209550" y="3267351"/>
                    <a:pt x="466090" y="3267351"/>
                  </a:cubicBezTo>
                  <a:lnTo>
                    <a:pt x="7449671" y="3267351"/>
                  </a:lnTo>
                  <a:cubicBezTo>
                    <a:pt x="7562701" y="3267351"/>
                    <a:pt x="7666841" y="3224171"/>
                    <a:pt x="7746851" y="3154321"/>
                  </a:cubicBezTo>
                  <a:cubicBezTo>
                    <a:pt x="7877661" y="3225441"/>
                    <a:pt x="8190081" y="3366411"/>
                    <a:pt x="8536791" y="3159401"/>
                  </a:cubicBezTo>
                  <a:cubicBezTo>
                    <a:pt x="8538061" y="3159401"/>
                    <a:pt x="8225641" y="3160671"/>
                    <a:pt x="7915761" y="2796181"/>
                  </a:cubicBezTo>
                  <a:lnTo>
                    <a:pt x="7915761" y="2796181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17">
            <a:extLst>
              <a:ext uri="{FF2B5EF4-FFF2-40B4-BE49-F238E27FC236}">
                <a16:creationId xmlns:a16="http://schemas.microsoft.com/office/drawing/2014/main" id="{421392CB-8FA7-F8DB-88C5-D871B254EE6F}"/>
              </a:ext>
            </a:extLst>
          </p:cNvPr>
          <p:cNvSpPr txBox="1"/>
          <p:nvPr/>
        </p:nvSpPr>
        <p:spPr>
          <a:xfrm>
            <a:off x="725436" y="1942460"/>
            <a:ext cx="618082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2280" lvl="1" indent="-231140">
              <a:buFont typeface="Arial"/>
              <a:buChar char="•"/>
            </a:pP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SPP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Pendaftaran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PPDB Online</a:t>
            </a:r>
          </a:p>
          <a:p>
            <a:pPr marL="462280" lvl="1" indent="-231140">
              <a:buFont typeface="Arial"/>
              <a:buChar char="•"/>
            </a:pP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Non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Tunai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Kantin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/Minimarket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termasuk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pembelian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pulsa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cicilan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dll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462280" lvl="1" indent="-231140">
              <a:buFont typeface="Arial"/>
              <a:buChar char="•"/>
            </a:pP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melakukan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Top-Up di </a:t>
            </a:r>
            <a:r>
              <a:rPr lang="en-US" dirty="0" err="1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seluruh</a:t>
            </a:r>
            <a:r>
              <a:rPr lang="en-US" dirty="0">
                <a:solidFill>
                  <a:srgbClr val="035B71"/>
                </a:solidFill>
                <a:latin typeface="Arial" pitchFamily="34" charset="0"/>
                <a:cs typeface="Arial" pitchFamily="34" charset="0"/>
              </a:rPr>
              <a:t> merchant BRIZZI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02203443-72BD-50AE-27CA-D0A17E68EC67}"/>
              </a:ext>
            </a:extLst>
          </p:cNvPr>
          <p:cNvSpPr txBox="1"/>
          <p:nvPr/>
        </p:nvSpPr>
        <p:spPr>
          <a:xfrm rot="6306">
            <a:off x="533947" y="1381057"/>
            <a:ext cx="618082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latin typeface="Arial" pitchFamily="34" charset="0"/>
                <a:cs typeface="Arial" pitchFamily="34" charset="0"/>
              </a:rPr>
              <a:t>Dapatkan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kemudahan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bertransaksi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0BC32167-388E-EB6B-9F8E-AF62ED96B8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6" t="5752" b="7073"/>
          <a:stretch>
            <a:fillRect/>
          </a:stretch>
        </p:blipFill>
        <p:spPr>
          <a:xfrm>
            <a:off x="5350105" y="3429000"/>
            <a:ext cx="1817262" cy="1147844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4E08A132-95CA-FE6E-2B4F-73D11053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3963" y="4595150"/>
            <a:ext cx="1034069" cy="1711371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85675E6-446E-0E5B-BA39-8FA62BFE07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72669" y="3492339"/>
            <a:ext cx="1960553" cy="1102811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844AD332-D646-1C7B-0DA8-F9A93B11ACB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21571919">
            <a:off x="7322390" y="1155428"/>
            <a:ext cx="1563029" cy="820590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E567F21F-0196-873D-EC19-600C2E53ABE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21518457">
            <a:off x="7255829" y="2145556"/>
            <a:ext cx="1696151" cy="848076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0A1D98D0-E68A-92B3-C61E-4C3E3E86B6B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968899" y="4840224"/>
            <a:ext cx="2367072" cy="148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76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Timeline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Implementasi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19</a:t>
            </a:fld>
            <a:endParaRPr lang="en-ID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3D088-1ED8-E1B5-E99E-921AFCA4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150" y="924600"/>
            <a:ext cx="12077700" cy="54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WHAT’S THE PROBLEM?</a:t>
            </a:r>
            <a:endParaRPr lang="en-GB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2</a:t>
            </a:fld>
            <a:endParaRPr lang="en-ID" sz="1600" dirty="0"/>
          </a:p>
        </p:txBody>
      </p:sp>
      <p:sp>
        <p:nvSpPr>
          <p:cNvPr id="8" name="Google Shape;1131;p47">
            <a:extLst>
              <a:ext uri="{FF2B5EF4-FFF2-40B4-BE49-F238E27FC236}">
                <a16:creationId xmlns:a16="http://schemas.microsoft.com/office/drawing/2014/main" id="{FF1307AD-F412-1B80-A410-0D13F99232D2}"/>
              </a:ext>
            </a:extLst>
          </p:cNvPr>
          <p:cNvSpPr/>
          <p:nvPr/>
        </p:nvSpPr>
        <p:spPr>
          <a:xfrm>
            <a:off x="389678" y="3875826"/>
            <a:ext cx="1217095" cy="874253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0651A01-D4DE-7DDF-0C38-545F61C1ACA7}"/>
              </a:ext>
            </a:extLst>
          </p:cNvPr>
          <p:cNvSpPr txBox="1"/>
          <p:nvPr/>
        </p:nvSpPr>
        <p:spPr>
          <a:xfrm>
            <a:off x="8210235" y="1491704"/>
            <a:ext cx="350065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4463" lvl="1"/>
            <a:endParaRPr lang="en-US" spc="149" dirty="0">
              <a:cs typeface="Arial" pitchFamily="34" charset="0"/>
            </a:endParaRPr>
          </a:p>
          <a:p>
            <a:pPr marL="224463" lvl="1"/>
            <a:r>
              <a:rPr lang="en-US" spc="149" dirty="0" err="1">
                <a:cs typeface="Arial" pitchFamily="34" charset="0"/>
              </a:rPr>
              <a:t>Sistem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pembelajaran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siswa</a:t>
            </a:r>
            <a:r>
              <a:rPr lang="en-US" spc="149" dirty="0">
                <a:cs typeface="Arial" pitchFamily="34" charset="0"/>
              </a:rPr>
              <a:t> yang </a:t>
            </a:r>
            <a:r>
              <a:rPr lang="en-US" spc="149" dirty="0" err="1">
                <a:cs typeface="Arial" pitchFamily="34" charset="0"/>
              </a:rPr>
              <a:t>masih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belum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efisien</a:t>
            </a:r>
            <a:r>
              <a:rPr lang="en-US" spc="149" dirty="0">
                <a:cs typeface="Arial" pitchFamily="34" charset="0"/>
              </a:rPr>
              <a:t>.</a:t>
            </a:r>
          </a:p>
        </p:txBody>
      </p:sp>
      <p:pic>
        <p:nvPicPr>
          <p:cNvPr id="10" name="Picture 2" descr="Gambar Masalah Png, Vektor, PSD, dan Clipart Dengan Background Transparan  untuk Download Gratis | Pngtree">
            <a:extLst>
              <a:ext uri="{FF2B5EF4-FFF2-40B4-BE49-F238E27FC236}">
                <a16:creationId xmlns:a16="http://schemas.microsoft.com/office/drawing/2014/main" id="{BD25FCB0-4A53-91D4-82F0-E2166CFE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0" b="96957" l="6393" r="95890">
                        <a14:foregroundMark x1="15982" y1="50870" x2="6393" y2="43478"/>
                        <a14:foregroundMark x1="69863" y1="34783" x2="69863" y2="34783"/>
                        <a14:foregroundMark x1="71689" y1="32174" x2="80365" y2="30870"/>
                        <a14:foregroundMark x1="63927" y1="81304" x2="60731" y2="90870"/>
                        <a14:foregroundMark x1="70776" y1="90435" x2="70776" y2="90435"/>
                        <a14:foregroundMark x1="72146" y1="87391" x2="68493" y2="93913"/>
                        <a14:foregroundMark x1="33790" y1="96957" x2="31507" y2="94348"/>
                        <a14:foregroundMark x1="68037" y1="17391" x2="73973" y2="13043"/>
                        <a14:foregroundMark x1="16895" y1="18696" x2="16895" y2="18696"/>
                        <a14:foregroundMark x1="31050" y1="10435" x2="31050" y2="10435"/>
                        <a14:foregroundMark x1="25571" y1="5652" x2="25571" y2="5652"/>
                        <a14:foregroundMark x1="36530" y1="1739" x2="36530" y2="1739"/>
                        <a14:foregroundMark x1="38356" y1="2609" x2="38356" y2="2609"/>
                        <a14:foregroundMark x1="32420" y1="8696" x2="32420" y2="8696"/>
                        <a14:foregroundMark x1="29224" y1="14348" x2="29224" y2="14348"/>
                        <a14:foregroundMark x1="22831" y1="8696" x2="22831" y2="8696"/>
                        <a14:foregroundMark x1="21918" y1="15217" x2="21918" y2="15217"/>
                        <a14:foregroundMark x1="21918" y1="17391" x2="21918" y2="17391"/>
                        <a14:foregroundMark x1="24201" y1="20870" x2="24201" y2="20870"/>
                        <a14:foregroundMark x1="28767" y1="20435" x2="28767" y2="20435"/>
                        <a14:foregroundMark x1="35160" y1="2609" x2="35160" y2="2609"/>
                        <a14:foregroundMark x1="66667" y1="6087" x2="66667" y2="6087"/>
                        <a14:foregroundMark x1="76256" y1="9565" x2="76256" y2="9565"/>
                        <a14:foregroundMark x1="74886" y1="6087" x2="74886" y2="6087"/>
                        <a14:foregroundMark x1="57534" y1="6522" x2="57534" y2="6522"/>
                        <a14:foregroundMark x1="53881" y1="4783" x2="53881" y2="4783"/>
                        <a14:foregroundMark x1="54338" y1="10870" x2="54338" y2="10870"/>
                        <a14:foregroundMark x1="66667" y1="22609" x2="66667" y2="22609"/>
                        <a14:foregroundMark x1="75342" y1="22609" x2="75342" y2="22609"/>
                        <a14:foregroundMark x1="29224" y1="28696" x2="29224" y2="28696"/>
                        <a14:foregroundMark x1="24201" y1="26087" x2="24201" y2="26087"/>
                        <a14:foregroundMark x1="21461" y1="29565" x2="21461" y2="29565"/>
                        <a14:foregroundMark x1="32420" y1="36522" x2="32420" y2="36522"/>
                        <a14:foregroundMark x1="82648" y1="50870" x2="82648" y2="50870"/>
                        <a14:foregroundMark x1="85388" y1="49565" x2="85388" y2="49565"/>
                        <a14:foregroundMark x1="87215" y1="50000" x2="87215" y2="50000"/>
                        <a14:foregroundMark x1="85388" y1="46087" x2="85388" y2="46087"/>
                        <a14:foregroundMark x1="88584" y1="46522" x2="88584" y2="46522"/>
                        <a14:foregroundMark x1="92694" y1="44783" x2="92694" y2="44783"/>
                        <a14:foregroundMark x1="95890" y1="44348" x2="95890" y2="44348"/>
                        <a14:foregroundMark x1="91781" y1="43478" x2="91781" y2="43478"/>
                        <a14:foregroundMark x1="89498" y1="42609" x2="89498" y2="42609"/>
                        <a14:foregroundMark x1="82648" y1="46087" x2="82648" y2="46087"/>
                        <a14:foregroundMark x1="40183" y1="8696" x2="40183" y2="8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820" y="2342717"/>
            <a:ext cx="2981419" cy="29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3C52CD-22EE-0875-0E46-C3BD051FBB98}"/>
              </a:ext>
            </a:extLst>
          </p:cNvPr>
          <p:cNvSpPr txBox="1"/>
          <p:nvPr/>
        </p:nvSpPr>
        <p:spPr>
          <a:xfrm>
            <a:off x="1605798" y="1635456"/>
            <a:ext cx="38129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4463" lvl="1"/>
            <a:r>
              <a:rPr lang="en-US" spc="149" dirty="0">
                <a:cs typeface="Arial" pitchFamily="34" charset="0"/>
              </a:rPr>
              <a:t>Susah </a:t>
            </a:r>
            <a:r>
              <a:rPr lang="en-US" spc="149" dirty="0" err="1">
                <a:cs typeface="Arial" pitchFamily="34" charset="0"/>
              </a:rPr>
              <a:t>atau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kurang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efisiennya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mendapatkan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informasi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akses</a:t>
            </a:r>
            <a:r>
              <a:rPr lang="en-US" spc="149" dirty="0">
                <a:cs typeface="Arial" pitchFamily="34" charset="0"/>
              </a:rPr>
              <a:t> data.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DDD42-23A5-BCAF-D55E-60B25CA3833C}"/>
              </a:ext>
            </a:extLst>
          </p:cNvPr>
          <p:cNvSpPr txBox="1"/>
          <p:nvPr/>
        </p:nvSpPr>
        <p:spPr>
          <a:xfrm>
            <a:off x="1396576" y="3941165"/>
            <a:ext cx="2981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4463" lvl="1"/>
            <a:r>
              <a:rPr lang="en-US" spc="149" dirty="0" err="1">
                <a:cs typeface="Arial" pitchFamily="34" charset="0"/>
              </a:rPr>
              <a:t>Keamanan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terhadap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validasi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suatu</a:t>
            </a:r>
            <a:r>
              <a:rPr lang="en-US" spc="149" dirty="0">
                <a:cs typeface="Arial" pitchFamily="34" charset="0"/>
              </a:rPr>
              <a:t> data.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894E9-82C5-1CAA-E678-0102565795E7}"/>
              </a:ext>
            </a:extLst>
          </p:cNvPr>
          <p:cNvSpPr txBox="1"/>
          <p:nvPr/>
        </p:nvSpPr>
        <p:spPr>
          <a:xfrm>
            <a:off x="8875794" y="3798085"/>
            <a:ext cx="3162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149" dirty="0" err="1">
                <a:cs typeface="Arial" pitchFamily="34" charset="0"/>
              </a:rPr>
              <a:t>Distribusi</a:t>
            </a:r>
            <a:r>
              <a:rPr lang="en-US" spc="149" dirty="0">
                <a:cs typeface="Arial" pitchFamily="34" charset="0"/>
              </a:rPr>
              <a:t> dan </a:t>
            </a:r>
            <a:r>
              <a:rPr lang="en-US" spc="149" dirty="0" err="1">
                <a:cs typeface="Arial" pitchFamily="34" charset="0"/>
              </a:rPr>
              <a:t>integrasi</a:t>
            </a:r>
            <a:r>
              <a:rPr lang="en-US" spc="149" dirty="0">
                <a:cs typeface="Arial" pitchFamily="34" charset="0"/>
              </a:rPr>
              <a:t> data yang </a:t>
            </a:r>
            <a:r>
              <a:rPr lang="en-US" spc="149" dirty="0" err="1">
                <a:cs typeface="Arial" pitchFamily="34" charset="0"/>
              </a:rPr>
              <a:t>masih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belum</a:t>
            </a:r>
            <a:r>
              <a:rPr lang="en-US" spc="149" dirty="0">
                <a:cs typeface="Arial" pitchFamily="34" charset="0"/>
              </a:rPr>
              <a:t> </a:t>
            </a:r>
            <a:r>
              <a:rPr lang="en-US" spc="149" dirty="0" err="1">
                <a:cs typeface="Arial" pitchFamily="34" charset="0"/>
              </a:rPr>
              <a:t>sesuai</a:t>
            </a:r>
            <a:endParaRPr lang="en-ID" dirty="0"/>
          </a:p>
        </p:txBody>
      </p:sp>
      <p:sp>
        <p:nvSpPr>
          <p:cNvPr id="15" name="Google Shape;1131;p47">
            <a:extLst>
              <a:ext uri="{FF2B5EF4-FFF2-40B4-BE49-F238E27FC236}">
                <a16:creationId xmlns:a16="http://schemas.microsoft.com/office/drawing/2014/main" id="{2546C94B-B16B-CF65-790F-DD23A9CC7F70}"/>
              </a:ext>
            </a:extLst>
          </p:cNvPr>
          <p:cNvSpPr/>
          <p:nvPr/>
        </p:nvSpPr>
        <p:spPr>
          <a:xfrm>
            <a:off x="7084069" y="1548050"/>
            <a:ext cx="1217095" cy="874253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7628;p80">
            <a:extLst>
              <a:ext uri="{FF2B5EF4-FFF2-40B4-BE49-F238E27FC236}">
                <a16:creationId xmlns:a16="http://schemas.microsoft.com/office/drawing/2014/main" id="{0BB7B0D9-A428-0500-334B-D9B83E5AECBC}"/>
              </a:ext>
            </a:extLst>
          </p:cNvPr>
          <p:cNvGrpSpPr/>
          <p:nvPr/>
        </p:nvGrpSpPr>
        <p:grpSpPr>
          <a:xfrm>
            <a:off x="7410186" y="1736625"/>
            <a:ext cx="564860" cy="497101"/>
            <a:chOff x="946175" y="3619500"/>
            <a:chExt cx="296975" cy="293825"/>
          </a:xfrm>
          <a:solidFill>
            <a:srgbClr val="50BCCE"/>
          </a:solidFill>
        </p:grpSpPr>
        <p:sp>
          <p:nvSpPr>
            <p:cNvPr id="17" name="Google Shape;7629;p80">
              <a:extLst>
                <a:ext uri="{FF2B5EF4-FFF2-40B4-BE49-F238E27FC236}">
                  <a16:creationId xmlns:a16="http://schemas.microsoft.com/office/drawing/2014/main" id="{FE3C249B-315D-F0AB-4619-A148226D545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30;p80">
              <a:extLst>
                <a:ext uri="{FF2B5EF4-FFF2-40B4-BE49-F238E27FC236}">
                  <a16:creationId xmlns:a16="http://schemas.microsoft.com/office/drawing/2014/main" id="{58873277-5E3C-CDC0-0F0F-79DBFBEA3A3E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31;p80">
              <a:extLst>
                <a:ext uri="{FF2B5EF4-FFF2-40B4-BE49-F238E27FC236}">
                  <a16:creationId xmlns:a16="http://schemas.microsoft.com/office/drawing/2014/main" id="{B1169067-D440-8161-5EDF-21A97B1D2B27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32;p80">
              <a:extLst>
                <a:ext uri="{FF2B5EF4-FFF2-40B4-BE49-F238E27FC236}">
                  <a16:creationId xmlns:a16="http://schemas.microsoft.com/office/drawing/2014/main" id="{D956EA14-8326-CE33-51AE-34AF6D83FF45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33;p80">
              <a:extLst>
                <a:ext uri="{FF2B5EF4-FFF2-40B4-BE49-F238E27FC236}">
                  <a16:creationId xmlns:a16="http://schemas.microsoft.com/office/drawing/2014/main" id="{C492C574-3A94-B802-8531-DB2C538B9547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34;p80">
              <a:extLst>
                <a:ext uri="{FF2B5EF4-FFF2-40B4-BE49-F238E27FC236}">
                  <a16:creationId xmlns:a16="http://schemas.microsoft.com/office/drawing/2014/main" id="{036B5723-BFC1-A658-C807-E79A27FB718C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31;p47">
            <a:extLst>
              <a:ext uri="{FF2B5EF4-FFF2-40B4-BE49-F238E27FC236}">
                <a16:creationId xmlns:a16="http://schemas.microsoft.com/office/drawing/2014/main" id="{3C8443F5-43AB-29A0-F92D-D39525A145BE}"/>
              </a:ext>
            </a:extLst>
          </p:cNvPr>
          <p:cNvSpPr/>
          <p:nvPr/>
        </p:nvSpPr>
        <p:spPr>
          <a:xfrm>
            <a:off x="7528260" y="3824037"/>
            <a:ext cx="1217095" cy="874253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570;p82">
            <a:extLst>
              <a:ext uri="{FF2B5EF4-FFF2-40B4-BE49-F238E27FC236}">
                <a16:creationId xmlns:a16="http://schemas.microsoft.com/office/drawing/2014/main" id="{35EAD565-8DB8-63DC-30AF-F9CA92E0F264}"/>
              </a:ext>
            </a:extLst>
          </p:cNvPr>
          <p:cNvSpPr/>
          <p:nvPr/>
        </p:nvSpPr>
        <p:spPr>
          <a:xfrm>
            <a:off x="7917432" y="3937177"/>
            <a:ext cx="429573" cy="625855"/>
          </a:xfrm>
          <a:custGeom>
            <a:avLst/>
            <a:gdLst/>
            <a:ahLst/>
            <a:cxnLst/>
            <a:rect l="l" t="t" r="r" b="b"/>
            <a:pathLst>
              <a:path w="9137" h="12004" extrusionOk="0">
                <a:moveTo>
                  <a:pt x="3907" y="2773"/>
                </a:moveTo>
                <a:cubicBezTo>
                  <a:pt x="4789" y="2773"/>
                  <a:pt x="5482" y="3371"/>
                  <a:pt x="5640" y="4190"/>
                </a:cubicBezTo>
                <a:lnTo>
                  <a:pt x="6743" y="4190"/>
                </a:lnTo>
                <a:cubicBezTo>
                  <a:pt x="6900" y="4222"/>
                  <a:pt x="7058" y="4380"/>
                  <a:pt x="7058" y="4569"/>
                </a:cubicBezTo>
                <a:lnTo>
                  <a:pt x="7058" y="7372"/>
                </a:lnTo>
                <a:cubicBezTo>
                  <a:pt x="7058" y="7562"/>
                  <a:pt x="6900" y="7719"/>
                  <a:pt x="6711" y="7719"/>
                </a:cubicBezTo>
                <a:lnTo>
                  <a:pt x="3907" y="7719"/>
                </a:lnTo>
                <a:cubicBezTo>
                  <a:pt x="3718" y="7719"/>
                  <a:pt x="3561" y="7562"/>
                  <a:pt x="3561" y="7372"/>
                </a:cubicBezTo>
                <a:lnTo>
                  <a:pt x="3561" y="6270"/>
                </a:lnTo>
                <a:cubicBezTo>
                  <a:pt x="2773" y="6112"/>
                  <a:pt x="2143" y="5419"/>
                  <a:pt x="2143" y="4537"/>
                </a:cubicBezTo>
                <a:cubicBezTo>
                  <a:pt x="2143" y="3560"/>
                  <a:pt x="2931" y="2773"/>
                  <a:pt x="3907" y="2773"/>
                </a:cubicBezTo>
                <a:close/>
                <a:moveTo>
                  <a:pt x="5293" y="8475"/>
                </a:moveTo>
                <a:cubicBezTo>
                  <a:pt x="5482" y="8475"/>
                  <a:pt x="5640" y="8633"/>
                  <a:pt x="5640" y="8822"/>
                </a:cubicBezTo>
                <a:cubicBezTo>
                  <a:pt x="5640" y="9042"/>
                  <a:pt x="5482" y="9200"/>
                  <a:pt x="5293" y="9200"/>
                </a:cubicBezTo>
                <a:lnTo>
                  <a:pt x="2489" y="9200"/>
                </a:lnTo>
                <a:cubicBezTo>
                  <a:pt x="2300" y="9200"/>
                  <a:pt x="2143" y="9042"/>
                  <a:pt x="2143" y="8822"/>
                </a:cubicBezTo>
                <a:cubicBezTo>
                  <a:pt x="2143" y="8633"/>
                  <a:pt x="2300" y="8475"/>
                  <a:pt x="2489" y="8475"/>
                </a:cubicBezTo>
                <a:close/>
                <a:moveTo>
                  <a:pt x="6711" y="8475"/>
                </a:moveTo>
                <a:cubicBezTo>
                  <a:pt x="6900" y="8475"/>
                  <a:pt x="7058" y="8633"/>
                  <a:pt x="7058" y="8822"/>
                </a:cubicBezTo>
                <a:cubicBezTo>
                  <a:pt x="7058" y="9042"/>
                  <a:pt x="6900" y="9200"/>
                  <a:pt x="6711" y="9200"/>
                </a:cubicBezTo>
                <a:cubicBezTo>
                  <a:pt x="6522" y="9200"/>
                  <a:pt x="6365" y="9042"/>
                  <a:pt x="6365" y="8822"/>
                </a:cubicBezTo>
                <a:cubicBezTo>
                  <a:pt x="6365" y="8633"/>
                  <a:pt x="6522" y="8475"/>
                  <a:pt x="6711" y="8475"/>
                </a:cubicBezTo>
                <a:close/>
                <a:moveTo>
                  <a:pt x="6711" y="9893"/>
                </a:moveTo>
                <a:cubicBezTo>
                  <a:pt x="6900" y="9893"/>
                  <a:pt x="7058" y="10050"/>
                  <a:pt x="7058" y="10239"/>
                </a:cubicBezTo>
                <a:cubicBezTo>
                  <a:pt x="7058" y="10428"/>
                  <a:pt x="6900" y="10617"/>
                  <a:pt x="6711" y="10617"/>
                </a:cubicBezTo>
                <a:lnTo>
                  <a:pt x="2489" y="10617"/>
                </a:lnTo>
                <a:cubicBezTo>
                  <a:pt x="2300" y="10617"/>
                  <a:pt x="2143" y="10460"/>
                  <a:pt x="2143" y="10239"/>
                </a:cubicBezTo>
                <a:cubicBezTo>
                  <a:pt x="2143" y="10050"/>
                  <a:pt x="2300" y="9893"/>
                  <a:pt x="2489" y="9893"/>
                </a:cubicBezTo>
                <a:close/>
                <a:moveTo>
                  <a:pt x="379" y="0"/>
                </a:moveTo>
                <a:cubicBezTo>
                  <a:pt x="158" y="0"/>
                  <a:pt x="1" y="158"/>
                  <a:pt x="1" y="378"/>
                </a:cubicBezTo>
                <a:lnTo>
                  <a:pt x="1" y="11657"/>
                </a:lnTo>
                <a:cubicBezTo>
                  <a:pt x="1" y="11878"/>
                  <a:pt x="158" y="12004"/>
                  <a:pt x="379" y="12004"/>
                </a:cubicBezTo>
                <a:lnTo>
                  <a:pt x="8790" y="12004"/>
                </a:lnTo>
                <a:cubicBezTo>
                  <a:pt x="8979" y="12004"/>
                  <a:pt x="9137" y="11878"/>
                  <a:pt x="9137" y="11657"/>
                </a:cubicBezTo>
                <a:lnTo>
                  <a:pt x="9137" y="2804"/>
                </a:lnTo>
                <a:lnTo>
                  <a:pt x="6711" y="2804"/>
                </a:lnTo>
                <a:cubicBezTo>
                  <a:pt x="6522" y="2804"/>
                  <a:pt x="6365" y="2647"/>
                  <a:pt x="6365" y="2458"/>
                </a:cubicBezTo>
                <a:lnTo>
                  <a:pt x="6365" y="0"/>
                </a:lnTo>
                <a:close/>
              </a:path>
            </a:pathLst>
          </a:custGeom>
          <a:solidFill>
            <a:srgbClr val="50BC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raphic 24" descr="Lock">
            <a:extLst>
              <a:ext uri="{FF2B5EF4-FFF2-40B4-BE49-F238E27FC236}">
                <a16:creationId xmlns:a16="http://schemas.microsoft.com/office/drawing/2014/main" id="{4419D312-6F0D-41BD-0A7F-5C1AB0537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950" y="3825425"/>
            <a:ext cx="831626" cy="831626"/>
          </a:xfrm>
          <a:prstGeom prst="rect">
            <a:avLst/>
          </a:prstGeom>
        </p:spPr>
      </p:pic>
      <p:sp>
        <p:nvSpPr>
          <p:cNvPr id="26" name="Google Shape;1131;p47">
            <a:extLst>
              <a:ext uri="{FF2B5EF4-FFF2-40B4-BE49-F238E27FC236}">
                <a16:creationId xmlns:a16="http://schemas.microsoft.com/office/drawing/2014/main" id="{6C61E712-928A-D82C-27C7-EE0FC2D1B719}"/>
              </a:ext>
            </a:extLst>
          </p:cNvPr>
          <p:cNvSpPr/>
          <p:nvPr/>
        </p:nvSpPr>
        <p:spPr>
          <a:xfrm>
            <a:off x="516593" y="1623955"/>
            <a:ext cx="1217095" cy="874253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" name="Google Shape;7628;p80">
            <a:extLst>
              <a:ext uri="{FF2B5EF4-FFF2-40B4-BE49-F238E27FC236}">
                <a16:creationId xmlns:a16="http://schemas.microsoft.com/office/drawing/2014/main" id="{4E323AFF-A47B-E722-2B77-6C932D9AAF2E}"/>
              </a:ext>
            </a:extLst>
          </p:cNvPr>
          <p:cNvGrpSpPr/>
          <p:nvPr/>
        </p:nvGrpSpPr>
        <p:grpSpPr>
          <a:xfrm>
            <a:off x="863927" y="1812530"/>
            <a:ext cx="564860" cy="497101"/>
            <a:chOff x="946175" y="3619500"/>
            <a:chExt cx="296975" cy="293825"/>
          </a:xfrm>
          <a:solidFill>
            <a:srgbClr val="50BCCE"/>
          </a:solidFill>
        </p:grpSpPr>
        <p:sp>
          <p:nvSpPr>
            <p:cNvPr id="28" name="Google Shape;7629;p80">
              <a:extLst>
                <a:ext uri="{FF2B5EF4-FFF2-40B4-BE49-F238E27FC236}">
                  <a16:creationId xmlns:a16="http://schemas.microsoft.com/office/drawing/2014/main" id="{C7270CB1-C2CB-B606-63A2-8098CAB8BA57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30;p80">
              <a:extLst>
                <a:ext uri="{FF2B5EF4-FFF2-40B4-BE49-F238E27FC236}">
                  <a16:creationId xmlns:a16="http://schemas.microsoft.com/office/drawing/2014/main" id="{D9B6F70E-E5CA-7D0B-C4BF-20BBEB1E81A0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31;p80">
              <a:extLst>
                <a:ext uri="{FF2B5EF4-FFF2-40B4-BE49-F238E27FC236}">
                  <a16:creationId xmlns:a16="http://schemas.microsoft.com/office/drawing/2014/main" id="{706CC98C-3B0B-75E6-EB0C-5ECCB7E57369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32;p80">
              <a:extLst>
                <a:ext uri="{FF2B5EF4-FFF2-40B4-BE49-F238E27FC236}">
                  <a16:creationId xmlns:a16="http://schemas.microsoft.com/office/drawing/2014/main" id="{9AD13638-B78E-7D00-D011-2CB4E2251B35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33;p80">
              <a:extLst>
                <a:ext uri="{FF2B5EF4-FFF2-40B4-BE49-F238E27FC236}">
                  <a16:creationId xmlns:a16="http://schemas.microsoft.com/office/drawing/2014/main" id="{3F9F1261-1A61-7480-AFC4-939910C65343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34;p80">
              <a:extLst>
                <a:ext uri="{FF2B5EF4-FFF2-40B4-BE49-F238E27FC236}">
                  <a16:creationId xmlns:a16="http://schemas.microsoft.com/office/drawing/2014/main" id="{735C2444-73A7-81CA-7C53-32CE2CB5B46E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3164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E4105C-5C61-FAED-A966-4F70DBABF2AE}"/>
              </a:ext>
            </a:extLst>
          </p:cNvPr>
          <p:cNvSpPr/>
          <p:nvPr/>
        </p:nvSpPr>
        <p:spPr>
          <a:xfrm>
            <a:off x="4710112" y="2493169"/>
            <a:ext cx="3457575" cy="187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Google Shape;68;p19">
            <a:extLst>
              <a:ext uri="{FF2B5EF4-FFF2-40B4-BE49-F238E27FC236}">
                <a16:creationId xmlns:a16="http://schemas.microsoft.com/office/drawing/2014/main" id="{7A164B6A-EDD2-DAC4-438E-B8F6F0E45F11}"/>
              </a:ext>
            </a:extLst>
          </p:cNvPr>
          <p:cNvSpPr txBox="1">
            <a:spLocks/>
          </p:cNvSpPr>
          <p:nvPr/>
        </p:nvSpPr>
        <p:spPr>
          <a:xfrm>
            <a:off x="690784" y="2923535"/>
            <a:ext cx="10428288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600" dirty="0">
                <a:latin typeface="Calibri" panose="020F0502020204030204" pitchFamily="34" charset="0"/>
                <a:ea typeface="STXinwei" panose="020B0503020204020204" pitchFamily="2" charset="-122"/>
                <a:cs typeface="Calibri" panose="020F0502020204030204" pitchFamily="34" charset="0"/>
              </a:rPr>
              <a:t>TERIMAKASIH</a:t>
            </a:r>
            <a:br>
              <a:rPr lang="en-ID" sz="3200" dirty="0">
                <a:latin typeface="Calibri" panose="020F0502020204030204" pitchFamily="34" charset="0"/>
                <a:ea typeface="STXinwei" panose="020B0503020204020204" pitchFamily="2" charset="-122"/>
                <a:cs typeface="Calibri" panose="020F0502020204030204" pitchFamily="34" charset="0"/>
              </a:rPr>
            </a:br>
            <a:endParaRPr lang="en-ID" sz="3600" dirty="0">
              <a:latin typeface="Calibri" panose="020F0502020204030204" pitchFamily="34" charset="0"/>
              <a:ea typeface="STXinwei" panose="020B0503020204020204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6B449-E7A8-269D-8643-F2F51CE42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011" y="131085"/>
            <a:ext cx="2872989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7AB98-7A96-F31B-A124-A33B87FB96B9}"/>
              </a:ext>
            </a:extLst>
          </p:cNvPr>
          <p:cNvSpPr txBox="1"/>
          <p:nvPr/>
        </p:nvSpPr>
        <p:spPr>
          <a:xfrm>
            <a:off x="134474" y="6221515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latin typeface="Daytona" panose="020B0604030500040204" pitchFamily="34" charset="0"/>
              </a:rPr>
              <a:t>PT. Indonesia Comnets Plus</a:t>
            </a:r>
          </a:p>
        </p:txBody>
      </p:sp>
    </p:spTree>
    <p:extLst>
      <p:ext uri="{BB962C8B-B14F-4D97-AF65-F5344CB8AC3E}">
        <p14:creationId xmlns:p14="http://schemas.microsoft.com/office/powerpoint/2010/main" val="429210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3</a:t>
            </a:fld>
            <a:endParaRPr lang="en-ID" sz="1600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45B5391-15F0-793F-CB37-CBE40BC912FA}"/>
              </a:ext>
            </a:extLst>
          </p:cNvPr>
          <p:cNvGrpSpPr>
            <a:grpSpLocks noChangeAspect="1"/>
          </p:cNvGrpSpPr>
          <p:nvPr/>
        </p:nvGrpSpPr>
        <p:grpSpPr>
          <a:xfrm>
            <a:off x="124872" y="1302083"/>
            <a:ext cx="6122607" cy="4540933"/>
            <a:chOff x="0" y="0"/>
            <a:chExt cx="13716000" cy="101727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4A0ED7-A14D-D637-6E22-425A87493D8C}"/>
                </a:ext>
              </a:extLst>
            </p:cNvPr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3"/>
              <a:stretch>
                <a:fillRect t="-393" b="-393"/>
              </a:stretch>
            </a:blipFill>
          </p:spPr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38D34CC-01DD-7466-2F7F-1772F5808286}"/>
                </a:ext>
              </a:extLst>
            </p:cNvPr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4"/>
              <a:stretch>
                <a:fillRect l="-5597" t="870" r="-41306" b="93"/>
              </a:stretch>
            </a:blipFill>
          </p:spPr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FB42D000-1432-7F14-CD95-A57A25A71B2C}"/>
              </a:ext>
            </a:extLst>
          </p:cNvPr>
          <p:cNvSpPr txBox="1"/>
          <p:nvPr/>
        </p:nvSpPr>
        <p:spPr>
          <a:xfrm>
            <a:off x="6201759" y="1256363"/>
            <a:ext cx="621494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 err="1">
                <a:latin typeface="Arial" pitchFamily="34" charset="0"/>
                <a:cs typeface="Arial" pitchFamily="34" charset="0"/>
              </a:rPr>
              <a:t>Kendala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Pesantren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Informasi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Terintegrasi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2EC56732-E78A-21B7-F23B-7463F06CE4EA}"/>
              </a:ext>
            </a:extLst>
          </p:cNvPr>
          <p:cNvSpPr txBox="1"/>
          <p:nvPr/>
        </p:nvSpPr>
        <p:spPr>
          <a:xfrm>
            <a:off x="6209016" y="2796475"/>
            <a:ext cx="5867400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2280" lvl="1" indent="-231140">
              <a:lnSpc>
                <a:spcPts val="3920"/>
              </a:lnSpc>
              <a:buFont typeface="Arial"/>
              <a:buChar char="•"/>
            </a:pP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Biaya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investasi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cukup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besar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462280" lvl="1" indent="-231140">
              <a:lnSpc>
                <a:spcPts val="3920"/>
              </a:lnSpc>
              <a:buFont typeface="Arial"/>
              <a:buChar char="•"/>
            </a:pP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Keterbatasan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SDM yang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kompeten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462281" lvl="1" indent="-231140">
              <a:lnSpc>
                <a:spcPts val="3920"/>
              </a:lnSpc>
              <a:buFont typeface="Arial"/>
              <a:buChar char="•"/>
            </a:pP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Keterbatasan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infrastruktur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jaringan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internet yang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stabil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462280" lvl="1" indent="-231140">
              <a:lnSpc>
                <a:spcPts val="3920"/>
              </a:lnSpc>
              <a:buFont typeface="Arial"/>
              <a:buChar char="•"/>
            </a:pP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informasi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kebutuhan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154" dirty="0" err="1">
                <a:latin typeface="Arial" pitchFamily="34" charset="0"/>
                <a:cs typeface="Arial" pitchFamily="34" charset="0"/>
              </a:rPr>
              <a:t>pesantren</a:t>
            </a:r>
            <a:r>
              <a:rPr lang="en-US" sz="2000" b="1" spc="154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82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71201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NILAI TAMBAH BAGI PESANTREN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4</a:t>
            </a:fld>
            <a:endParaRPr lang="en-ID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422E1D-7211-3698-61EA-98B297AA5EB3}"/>
              </a:ext>
            </a:extLst>
          </p:cNvPr>
          <p:cNvGrpSpPr/>
          <p:nvPr/>
        </p:nvGrpSpPr>
        <p:grpSpPr>
          <a:xfrm>
            <a:off x="381000" y="4582512"/>
            <a:ext cx="5626100" cy="1595784"/>
            <a:chOff x="0" y="0"/>
            <a:chExt cx="16629284" cy="5169490"/>
          </a:xfrm>
          <a:solidFill>
            <a:srgbClr val="035B71"/>
          </a:solidFill>
        </p:grpSpPr>
        <p:sp>
          <p:nvSpPr>
            <p:cNvPr id="3" name="Freeform 13">
              <a:extLst>
                <a:ext uri="{FF2B5EF4-FFF2-40B4-BE49-F238E27FC236}">
                  <a16:creationId xmlns:a16="http://schemas.microsoft.com/office/drawing/2014/main" id="{BE4346CA-2356-7F07-F3C4-4EAFF581517F}"/>
                </a:ext>
              </a:extLst>
            </p:cNvPr>
            <p:cNvSpPr/>
            <p:nvPr/>
          </p:nvSpPr>
          <p:spPr>
            <a:xfrm>
              <a:off x="0" y="0"/>
              <a:ext cx="16629284" cy="5169491"/>
            </a:xfrm>
            <a:custGeom>
              <a:avLst/>
              <a:gdLst/>
              <a:ahLst/>
              <a:cxnLst/>
              <a:rect l="l" t="t" r="r" b="b"/>
              <a:pathLst>
                <a:path w="16629284" h="5169491">
                  <a:moveTo>
                    <a:pt x="1650482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04825" y="0"/>
                  </a:lnTo>
                  <a:cubicBezTo>
                    <a:pt x="16573404" y="0"/>
                    <a:pt x="16629284" y="55880"/>
                    <a:pt x="16629284" y="124460"/>
                  </a:cubicBezTo>
                  <a:lnTo>
                    <a:pt x="16629284" y="5045030"/>
                  </a:lnTo>
                  <a:cubicBezTo>
                    <a:pt x="16629284" y="5113610"/>
                    <a:pt x="16573404" y="5169491"/>
                    <a:pt x="16504825" y="516949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D0F489F4-EB41-B82C-5805-6A021263EA98}"/>
              </a:ext>
            </a:extLst>
          </p:cNvPr>
          <p:cNvSpPr/>
          <p:nvPr/>
        </p:nvSpPr>
        <p:spPr>
          <a:xfrm>
            <a:off x="3574672" y="935638"/>
            <a:ext cx="5715000" cy="1447800"/>
          </a:xfrm>
          <a:prstGeom prst="roundRect">
            <a:avLst/>
          </a:prstGeom>
          <a:solidFill>
            <a:srgbClr val="3C89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PESANTREND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8BF0919-AE1A-826C-C198-31D53D8BD33A}"/>
              </a:ext>
            </a:extLst>
          </p:cNvPr>
          <p:cNvSpPr txBox="1"/>
          <p:nvPr/>
        </p:nvSpPr>
        <p:spPr>
          <a:xfrm>
            <a:off x="583822" y="4913734"/>
            <a:ext cx="515695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Penunjang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peningkatan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pendapatan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pesantren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pemberdayaan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program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kewirausahaan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."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5FD4E6-EFFE-7B41-BF07-5B21AE83DDB8}"/>
              </a:ext>
            </a:extLst>
          </p:cNvPr>
          <p:cNvGrpSpPr/>
          <p:nvPr/>
        </p:nvGrpSpPr>
        <p:grpSpPr>
          <a:xfrm>
            <a:off x="381000" y="2755920"/>
            <a:ext cx="5651689" cy="1595784"/>
            <a:chOff x="0" y="0"/>
            <a:chExt cx="16629284" cy="5169490"/>
          </a:xfrm>
          <a:solidFill>
            <a:srgbClr val="035B71"/>
          </a:solidFill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EE8D43F9-B428-3388-AD4D-E49A069D1DB4}"/>
                </a:ext>
              </a:extLst>
            </p:cNvPr>
            <p:cNvSpPr/>
            <p:nvPr/>
          </p:nvSpPr>
          <p:spPr>
            <a:xfrm>
              <a:off x="0" y="0"/>
              <a:ext cx="16629284" cy="5169491"/>
            </a:xfrm>
            <a:custGeom>
              <a:avLst/>
              <a:gdLst/>
              <a:ahLst/>
              <a:cxnLst/>
              <a:rect l="l" t="t" r="r" b="b"/>
              <a:pathLst>
                <a:path w="16629284" h="5169491">
                  <a:moveTo>
                    <a:pt x="1650482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04825" y="0"/>
                  </a:lnTo>
                  <a:cubicBezTo>
                    <a:pt x="16573404" y="0"/>
                    <a:pt x="16629284" y="55880"/>
                    <a:pt x="16629284" y="124460"/>
                  </a:cubicBezTo>
                  <a:lnTo>
                    <a:pt x="16629284" y="5045030"/>
                  </a:lnTo>
                  <a:cubicBezTo>
                    <a:pt x="16629284" y="5113610"/>
                    <a:pt x="16573404" y="5169491"/>
                    <a:pt x="16504825" y="516949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54370A65-E15F-187B-E65C-FC8008F2BFF1}"/>
              </a:ext>
            </a:extLst>
          </p:cNvPr>
          <p:cNvSpPr txBox="1"/>
          <p:nvPr/>
        </p:nvSpPr>
        <p:spPr>
          <a:xfrm>
            <a:off x="875733" y="3161816"/>
            <a:ext cx="515695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Sistem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informasi</a:t>
            </a:r>
            <a:r>
              <a:rPr lang="en-US" sz="2000" dirty="0">
                <a:solidFill>
                  <a:schemeClr val="bg1"/>
                </a:solidFill>
              </a:rPr>
              <a:t> yang </a:t>
            </a:r>
            <a:r>
              <a:rPr lang="en-US" sz="2000" dirty="0" err="1">
                <a:solidFill>
                  <a:schemeClr val="bg1"/>
                </a:solidFill>
              </a:rPr>
              <a:t>terintegrasi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sesuai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kebutuhan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pondok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pesantren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"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84ED51-FE03-627D-338F-500A108ED3E8}"/>
              </a:ext>
            </a:extLst>
          </p:cNvPr>
          <p:cNvGrpSpPr/>
          <p:nvPr/>
        </p:nvGrpSpPr>
        <p:grpSpPr>
          <a:xfrm>
            <a:off x="6172200" y="2755920"/>
            <a:ext cx="5715000" cy="1595784"/>
            <a:chOff x="0" y="0"/>
            <a:chExt cx="16629284" cy="5169490"/>
          </a:xfrm>
          <a:solidFill>
            <a:srgbClr val="035B71"/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5751AD3-2CE1-EAAD-8F94-D5834F921E8C}"/>
                </a:ext>
              </a:extLst>
            </p:cNvPr>
            <p:cNvSpPr/>
            <p:nvPr/>
          </p:nvSpPr>
          <p:spPr>
            <a:xfrm>
              <a:off x="0" y="0"/>
              <a:ext cx="16629284" cy="5169491"/>
            </a:xfrm>
            <a:custGeom>
              <a:avLst/>
              <a:gdLst/>
              <a:ahLst/>
              <a:cxnLst/>
              <a:rect l="l" t="t" r="r" b="b"/>
              <a:pathLst>
                <a:path w="16629284" h="5169491">
                  <a:moveTo>
                    <a:pt x="1650482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04825" y="0"/>
                  </a:lnTo>
                  <a:cubicBezTo>
                    <a:pt x="16573404" y="0"/>
                    <a:pt x="16629284" y="55880"/>
                    <a:pt x="16629284" y="124460"/>
                  </a:cubicBezTo>
                  <a:lnTo>
                    <a:pt x="16629284" y="5045030"/>
                  </a:lnTo>
                  <a:cubicBezTo>
                    <a:pt x="16629284" y="5113610"/>
                    <a:pt x="16573404" y="5169491"/>
                    <a:pt x="16504825" y="516949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A3A93-860B-C6AE-DBB0-14DE7BFD9DC8}"/>
              </a:ext>
            </a:extLst>
          </p:cNvPr>
          <p:cNvGrpSpPr/>
          <p:nvPr/>
        </p:nvGrpSpPr>
        <p:grpSpPr>
          <a:xfrm>
            <a:off x="6172200" y="4582512"/>
            <a:ext cx="5715000" cy="1595784"/>
            <a:chOff x="0" y="0"/>
            <a:chExt cx="16629284" cy="5169490"/>
          </a:xfrm>
          <a:solidFill>
            <a:srgbClr val="035B71"/>
          </a:solidFill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9A86F24-BC8E-A0A7-8261-D18C672BE1C0}"/>
                </a:ext>
              </a:extLst>
            </p:cNvPr>
            <p:cNvSpPr/>
            <p:nvPr/>
          </p:nvSpPr>
          <p:spPr>
            <a:xfrm>
              <a:off x="0" y="0"/>
              <a:ext cx="16629284" cy="5169491"/>
            </a:xfrm>
            <a:custGeom>
              <a:avLst/>
              <a:gdLst/>
              <a:ahLst/>
              <a:cxnLst/>
              <a:rect l="l" t="t" r="r" b="b"/>
              <a:pathLst>
                <a:path w="16629284" h="5169491">
                  <a:moveTo>
                    <a:pt x="16504824" y="5169490"/>
                  </a:moveTo>
                  <a:lnTo>
                    <a:pt x="124460" y="5169490"/>
                  </a:lnTo>
                  <a:cubicBezTo>
                    <a:pt x="55880" y="5169490"/>
                    <a:pt x="0" y="5113610"/>
                    <a:pt x="0" y="5045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04825" y="0"/>
                  </a:lnTo>
                  <a:cubicBezTo>
                    <a:pt x="16573404" y="0"/>
                    <a:pt x="16629284" y="55880"/>
                    <a:pt x="16629284" y="124460"/>
                  </a:cubicBezTo>
                  <a:lnTo>
                    <a:pt x="16629284" y="5045030"/>
                  </a:lnTo>
                  <a:cubicBezTo>
                    <a:pt x="16629284" y="5113610"/>
                    <a:pt x="16573404" y="5169491"/>
                    <a:pt x="16504825" y="516949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B37536C2-8C5A-EE59-F205-4A2373442161}"/>
              </a:ext>
            </a:extLst>
          </p:cNvPr>
          <p:cNvSpPr txBox="1"/>
          <p:nvPr/>
        </p:nvSpPr>
        <p:spPr>
          <a:xfrm>
            <a:off x="6432172" y="3206496"/>
            <a:ext cx="515695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en-US" sz="2000" dirty="0" err="1">
                <a:solidFill>
                  <a:schemeClr val="bg1"/>
                </a:solidFill>
              </a:rPr>
              <a:t>Tersedianya</a:t>
            </a:r>
            <a:r>
              <a:rPr lang="en-US" sz="2000" dirty="0">
                <a:solidFill>
                  <a:schemeClr val="bg1"/>
                </a:solidFill>
              </a:rPr>
              <a:t> media </a:t>
            </a:r>
            <a:r>
              <a:rPr lang="en-US" sz="2000" dirty="0" err="1">
                <a:solidFill>
                  <a:schemeClr val="bg1"/>
                </a:solidFill>
              </a:rPr>
              <a:t>komunikasi</a:t>
            </a:r>
            <a:r>
              <a:rPr lang="en-US" sz="2000" dirty="0">
                <a:solidFill>
                  <a:schemeClr val="bg1"/>
                </a:solidFill>
              </a:rPr>
              <a:t> yang real-time </a:t>
            </a:r>
            <a:r>
              <a:rPr lang="en-US" sz="2000" dirty="0" err="1">
                <a:solidFill>
                  <a:schemeClr val="bg1"/>
                </a:solidFill>
              </a:rPr>
              <a:t>antara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manajemen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pondok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pesantren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santri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wali</a:t>
            </a:r>
            <a:r>
              <a:rPr lang="en-US" sz="2000" dirty="0">
                <a:solidFill>
                  <a:schemeClr val="bg1"/>
                </a:solidFill>
              </a:rPr>
              <a:t> murid.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D071C-41DA-09D9-6B43-348E3035C991}"/>
              </a:ext>
            </a:extLst>
          </p:cNvPr>
          <p:cNvSpPr txBox="1"/>
          <p:nvPr/>
        </p:nvSpPr>
        <p:spPr>
          <a:xfrm>
            <a:off x="6432172" y="4913734"/>
            <a:ext cx="515695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"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Sebagai</a:t>
            </a:r>
            <a:r>
              <a:rPr lang="en-US" sz="2000" dirty="0">
                <a:solidFill>
                  <a:schemeClr val="bg1"/>
                </a:solidFill>
              </a:rPr>
              <a:t> media </a:t>
            </a:r>
            <a:r>
              <a:rPr lang="en-US" sz="2000" dirty="0" err="1">
                <a:solidFill>
                  <a:schemeClr val="bg1"/>
                </a:solidFill>
              </a:rPr>
              <a:t>pembelajaran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teknologi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informasi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komunikasi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bagi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setiap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insan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dalam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pesantren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298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Utama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5</a:t>
            </a:fld>
            <a:endParaRPr lang="en-ID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2316B-1825-4F2C-3418-CB4D048F2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0" t="25827" r="26333" b="20680"/>
          <a:stretch/>
        </p:blipFill>
        <p:spPr bwMode="auto">
          <a:xfrm>
            <a:off x="1935480" y="782432"/>
            <a:ext cx="7857744" cy="529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193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Detail Features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6</a:t>
            </a:fld>
            <a:endParaRPr lang="en-ID" sz="1600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2F39866-DF90-B023-E3A7-E14D996A008E}"/>
              </a:ext>
            </a:extLst>
          </p:cNvPr>
          <p:cNvGrpSpPr>
            <a:grpSpLocks noChangeAspect="1"/>
          </p:cNvGrpSpPr>
          <p:nvPr/>
        </p:nvGrpSpPr>
        <p:grpSpPr>
          <a:xfrm>
            <a:off x="1161314" y="960120"/>
            <a:ext cx="2623260" cy="5331119"/>
            <a:chOff x="0" y="0"/>
            <a:chExt cx="5001260" cy="101638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5A9400-BA9A-4052-2759-7CCCB1B00398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78C1D3A-92C0-42BF-9109-92E025E89F2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16963" t="2841" r="-117103" b="4693"/>
              </a:stretch>
            </a:blipFill>
          </p:spPr>
        </p:sp>
      </p:grpSp>
      <p:sp>
        <p:nvSpPr>
          <p:cNvPr id="7" name="Rounded Rectangle 62">
            <a:extLst>
              <a:ext uri="{FF2B5EF4-FFF2-40B4-BE49-F238E27FC236}">
                <a16:creationId xmlns:a16="http://schemas.microsoft.com/office/drawing/2014/main" id="{983905A9-0048-13F1-F15E-D8502901F732}"/>
              </a:ext>
            </a:extLst>
          </p:cNvPr>
          <p:cNvSpPr/>
          <p:nvPr/>
        </p:nvSpPr>
        <p:spPr>
          <a:xfrm>
            <a:off x="4280043" y="1111600"/>
            <a:ext cx="5715000" cy="1447800"/>
          </a:xfrm>
          <a:prstGeom prst="roundRect">
            <a:avLst/>
          </a:prstGeom>
          <a:solidFill>
            <a:srgbClr val="3C89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PESANTREND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451CE-4AFF-A06D-7974-CA4956CED014}"/>
              </a:ext>
            </a:extLst>
          </p:cNvPr>
          <p:cNvSpPr txBox="1"/>
          <p:nvPr/>
        </p:nvSpPr>
        <p:spPr>
          <a:xfrm>
            <a:off x="4280043" y="2999187"/>
            <a:ext cx="7010400" cy="933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Berikut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detail features yang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tersedia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modul-modul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Smart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Pesantren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Integrated System.</a:t>
            </a:r>
          </a:p>
        </p:txBody>
      </p:sp>
    </p:spTree>
    <p:extLst>
      <p:ext uri="{BB962C8B-B14F-4D97-AF65-F5344CB8AC3E}">
        <p14:creationId xmlns:p14="http://schemas.microsoft.com/office/powerpoint/2010/main" val="233452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Fitur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Keuangan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7</a:t>
            </a:fld>
            <a:endParaRPr lang="en-ID" sz="1600" dirty="0"/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2791A178-6DE5-135C-58D4-F5F539691C8E}"/>
              </a:ext>
            </a:extLst>
          </p:cNvPr>
          <p:cNvSpPr/>
          <p:nvPr/>
        </p:nvSpPr>
        <p:spPr>
          <a:xfrm rot="10800000">
            <a:off x="4194047" y="1310982"/>
            <a:ext cx="3657600" cy="1235323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rgbClr val="BFBFBF"/>
          </a:solidFill>
        </p:spPr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EE1EA8D0-11A1-849E-74D7-BDD708A7A387}"/>
              </a:ext>
            </a:extLst>
          </p:cNvPr>
          <p:cNvSpPr/>
          <p:nvPr/>
        </p:nvSpPr>
        <p:spPr>
          <a:xfrm rot="10800000" flipV="1">
            <a:off x="4194047" y="946235"/>
            <a:ext cx="3657601" cy="361541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Dashboard Report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TextBox 40">
            <a:extLst>
              <a:ext uri="{FF2B5EF4-FFF2-40B4-BE49-F238E27FC236}">
                <a16:creationId xmlns:a16="http://schemas.microsoft.com/office/drawing/2014/main" id="{E8A3CCE2-A9E9-913E-A7F3-9AB84FBFA5EB}"/>
              </a:ext>
            </a:extLst>
          </p:cNvPr>
          <p:cNvSpPr txBox="1"/>
          <p:nvPr/>
        </p:nvSpPr>
        <p:spPr>
          <a:xfrm>
            <a:off x="4368357" y="1325754"/>
            <a:ext cx="330898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Berisi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laporan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bentuk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gambar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grafik</a:t>
            </a:r>
            <a:r>
              <a:rPr lang="en-US" dirty="0">
                <a:latin typeface="Arial" pitchFamily="34" charset="0"/>
                <a:cs typeface="Arial" pitchFamily="34" charset="0"/>
              </a:rPr>
              <a:t> status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keuangan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sekolah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D4F8AD4-0EAA-1418-C701-C449C65EEF59}"/>
              </a:ext>
            </a:extLst>
          </p:cNvPr>
          <p:cNvSpPr/>
          <p:nvPr/>
        </p:nvSpPr>
        <p:spPr>
          <a:xfrm rot="10800000">
            <a:off x="8188827" y="1197864"/>
            <a:ext cx="3657600" cy="1234440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rgbClr val="BFBFBF"/>
          </a:solidFill>
        </p:spPr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6D8D3425-9C6B-D880-D9F8-6EA10CD2E221}"/>
              </a:ext>
            </a:extLst>
          </p:cNvPr>
          <p:cNvSpPr/>
          <p:nvPr/>
        </p:nvSpPr>
        <p:spPr>
          <a:xfrm rot="10800000" flipV="1">
            <a:off x="8188826" y="816864"/>
            <a:ext cx="3657601" cy="409217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Keuangan Siswa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TextBox 40">
            <a:extLst>
              <a:ext uri="{FF2B5EF4-FFF2-40B4-BE49-F238E27FC236}">
                <a16:creationId xmlns:a16="http://schemas.microsoft.com/office/drawing/2014/main" id="{1405D6BC-CD21-7967-1D89-946C0F73ECDB}"/>
              </a:ext>
            </a:extLst>
          </p:cNvPr>
          <p:cNvSpPr txBox="1"/>
          <p:nvPr/>
        </p:nvSpPr>
        <p:spPr>
          <a:xfrm>
            <a:off x="8363136" y="1261626"/>
            <a:ext cx="3308980" cy="1075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, </a:t>
            </a:r>
            <a:r>
              <a:rPr lang="en-US" dirty="0" err="1"/>
              <a:t>Informasi</a:t>
            </a:r>
            <a:endParaRPr lang="en-US" dirty="0"/>
          </a:p>
          <a:p>
            <a:pPr algn="ctr">
              <a:lnSpc>
                <a:spcPts val="2879"/>
              </a:lnSpc>
            </a:pP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, history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siswa</a:t>
            </a:r>
            <a:endParaRPr lang="en-US" dirty="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EFE8252-3845-0534-4018-D2F936FF7782}"/>
              </a:ext>
            </a:extLst>
          </p:cNvPr>
          <p:cNvSpPr/>
          <p:nvPr/>
        </p:nvSpPr>
        <p:spPr>
          <a:xfrm rot="10800000">
            <a:off x="199263" y="1264832"/>
            <a:ext cx="3657600" cy="1235323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rgbClr val="BFBFBF"/>
          </a:solidFill>
        </p:spPr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D1C528EB-377C-0235-4458-6290C3D57274}"/>
              </a:ext>
            </a:extLst>
          </p:cNvPr>
          <p:cNvSpPr/>
          <p:nvPr/>
        </p:nvSpPr>
        <p:spPr>
          <a:xfrm rot="10800000" flipV="1">
            <a:off x="199263" y="900085"/>
            <a:ext cx="3657601" cy="361541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Tracking Status Keuangan</a:t>
            </a:r>
            <a:endParaRPr lang="en-US" sz="2000" b="1" dirty="0"/>
          </a:p>
        </p:txBody>
      </p:sp>
      <p:sp>
        <p:nvSpPr>
          <p:cNvPr id="13" name="TextBox 40">
            <a:extLst>
              <a:ext uri="{FF2B5EF4-FFF2-40B4-BE49-F238E27FC236}">
                <a16:creationId xmlns:a16="http://schemas.microsoft.com/office/drawing/2014/main" id="{A5E77F32-1760-C2D2-7442-566DDB85BD63}"/>
              </a:ext>
            </a:extLst>
          </p:cNvPr>
          <p:cNvSpPr txBox="1"/>
          <p:nvPr/>
        </p:nvSpPr>
        <p:spPr>
          <a:xfrm>
            <a:off x="266874" y="1446662"/>
            <a:ext cx="3308980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dirty="0" err="1"/>
              <a:t>Melacak</a:t>
            </a:r>
            <a:r>
              <a:rPr lang="en-US" dirty="0"/>
              <a:t> status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endParaRPr lang="en-US" dirty="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7F505066-8BDF-622B-1903-EB159B726A85}"/>
              </a:ext>
            </a:extLst>
          </p:cNvPr>
          <p:cNvSpPr/>
          <p:nvPr/>
        </p:nvSpPr>
        <p:spPr>
          <a:xfrm rot="10800000">
            <a:off x="8188826" y="3102734"/>
            <a:ext cx="3657600" cy="1234440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rgbClr val="BFBFBF"/>
          </a:solidFill>
        </p:spPr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6DFA2645-9403-B54D-5516-6CAB83031ED9}"/>
              </a:ext>
            </a:extLst>
          </p:cNvPr>
          <p:cNvSpPr/>
          <p:nvPr/>
        </p:nvSpPr>
        <p:spPr>
          <a:xfrm rot="10800000" flipV="1">
            <a:off x="8188825" y="2721734"/>
            <a:ext cx="3657601" cy="409217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Diskon Tagihan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6" name="TextBox 40">
            <a:extLst>
              <a:ext uri="{FF2B5EF4-FFF2-40B4-BE49-F238E27FC236}">
                <a16:creationId xmlns:a16="http://schemas.microsoft.com/office/drawing/2014/main" id="{61D77A39-5D70-9658-ABFE-013CEDF854BA}"/>
              </a:ext>
            </a:extLst>
          </p:cNvPr>
          <p:cNvSpPr txBox="1"/>
          <p:nvPr/>
        </p:nvSpPr>
        <p:spPr>
          <a:xfrm>
            <a:off x="8363135" y="3348056"/>
            <a:ext cx="3308980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diskon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siswa</a:t>
            </a:r>
            <a:endParaRPr lang="en-US" dirty="0"/>
          </a:p>
          <a:p>
            <a:pPr algn="ctr">
              <a:lnSpc>
                <a:spcPts val="2879"/>
              </a:lnSpc>
            </a:pPr>
            <a:r>
              <a:rPr lang="en-US" dirty="0" err="1"/>
              <a:t>tertentu</a:t>
            </a:r>
            <a:r>
              <a:rPr lang="en-US" dirty="0"/>
              <a:t> yang </a:t>
            </a:r>
            <a:r>
              <a:rPr lang="en-US" dirty="0" err="1"/>
              <a:t>dikehendaki</a:t>
            </a:r>
            <a:endParaRPr lang="en-US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2832C4D7-4FAB-C7E1-661F-CEA517F477D2}"/>
              </a:ext>
            </a:extLst>
          </p:cNvPr>
          <p:cNvSpPr/>
          <p:nvPr/>
        </p:nvSpPr>
        <p:spPr>
          <a:xfrm rot="10800000">
            <a:off x="4194046" y="5020109"/>
            <a:ext cx="3657600" cy="1235323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rgbClr val="BFBFBF"/>
          </a:solidFill>
        </p:spPr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5B1B7DA4-756B-A7E2-292B-70959EDCEBC2}"/>
              </a:ext>
            </a:extLst>
          </p:cNvPr>
          <p:cNvSpPr/>
          <p:nvPr/>
        </p:nvSpPr>
        <p:spPr>
          <a:xfrm rot="10800000" flipV="1">
            <a:off x="4194046" y="4655362"/>
            <a:ext cx="3657601" cy="361541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Tabungan Rencana Anggaran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DE84CECC-0A17-31CA-9084-73453F6B953B}"/>
              </a:ext>
            </a:extLst>
          </p:cNvPr>
          <p:cNvSpPr txBox="1"/>
          <p:nvPr/>
        </p:nvSpPr>
        <p:spPr>
          <a:xfrm>
            <a:off x="4368358" y="5271842"/>
            <a:ext cx="3308980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dirty="0"/>
              <a:t>Tabungan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anggaran</a:t>
            </a:r>
            <a:endParaRPr lang="en-US" dirty="0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44FBE15C-6853-BA0A-4A35-087565FE0CA5}"/>
              </a:ext>
            </a:extLst>
          </p:cNvPr>
          <p:cNvSpPr/>
          <p:nvPr/>
        </p:nvSpPr>
        <p:spPr>
          <a:xfrm rot="10800000">
            <a:off x="8188826" y="5036362"/>
            <a:ext cx="3657600" cy="1234440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rgbClr val="BFBFBF"/>
          </a:solidFill>
        </p:spPr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86A917A2-1F89-C940-1DC0-D5DF3F28F24B}"/>
              </a:ext>
            </a:extLst>
          </p:cNvPr>
          <p:cNvSpPr/>
          <p:nvPr/>
        </p:nvSpPr>
        <p:spPr>
          <a:xfrm rot="10800000" flipV="1">
            <a:off x="8188825" y="4655362"/>
            <a:ext cx="3657601" cy="409217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Report Excel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2" name="TextBox 40">
            <a:extLst>
              <a:ext uri="{FF2B5EF4-FFF2-40B4-BE49-F238E27FC236}">
                <a16:creationId xmlns:a16="http://schemas.microsoft.com/office/drawing/2014/main" id="{A024C26F-7F5A-7147-2A71-14FA8CA36EAB}"/>
              </a:ext>
            </a:extLst>
          </p:cNvPr>
          <p:cNvSpPr txBox="1"/>
          <p:nvPr/>
        </p:nvSpPr>
        <p:spPr>
          <a:xfrm>
            <a:off x="8363135" y="5100124"/>
            <a:ext cx="3308980" cy="1075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diexport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format Microsoft Excel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563FC0FF-6936-4FBB-D171-D6DE33E04EF1}"/>
              </a:ext>
            </a:extLst>
          </p:cNvPr>
          <p:cNvSpPr/>
          <p:nvPr/>
        </p:nvSpPr>
        <p:spPr>
          <a:xfrm rot="10800000">
            <a:off x="199264" y="3086481"/>
            <a:ext cx="3657600" cy="1235323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rgbClr val="BFBFBF"/>
          </a:solidFill>
        </p:spPr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B12EE868-6AB4-FB5A-BC09-B32EAD487620}"/>
              </a:ext>
            </a:extLst>
          </p:cNvPr>
          <p:cNvSpPr/>
          <p:nvPr/>
        </p:nvSpPr>
        <p:spPr>
          <a:xfrm rot="10800000" flipV="1">
            <a:off x="199264" y="2721734"/>
            <a:ext cx="3657601" cy="361541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Pemasukan &amp; Pengeluaran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A7414F46-2CBB-A0AC-F015-71624EE23495}"/>
              </a:ext>
            </a:extLst>
          </p:cNvPr>
          <p:cNvSpPr txBox="1"/>
          <p:nvPr/>
        </p:nvSpPr>
        <p:spPr>
          <a:xfrm>
            <a:off x="373574" y="3101253"/>
            <a:ext cx="3308980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pemasukan</a:t>
            </a:r>
            <a:endParaRPr lang="en-US" dirty="0"/>
          </a:p>
          <a:p>
            <a:pPr algn="ctr">
              <a:lnSpc>
                <a:spcPts val="2879"/>
              </a:lnSpc>
            </a:pP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pengeluaran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sekolah</a:t>
            </a:r>
            <a:endParaRPr lang="en-US" dirty="0"/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A71CDD56-4B35-27BB-C1A2-9A410BD143F8}"/>
              </a:ext>
            </a:extLst>
          </p:cNvPr>
          <p:cNvSpPr/>
          <p:nvPr/>
        </p:nvSpPr>
        <p:spPr>
          <a:xfrm rot="10800000">
            <a:off x="199264" y="5020109"/>
            <a:ext cx="3657600" cy="1235323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rgbClr val="BFBFBF"/>
          </a:solidFill>
        </p:spPr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61FC600B-34B6-D58C-FEF0-56563E69BF9F}"/>
              </a:ext>
            </a:extLst>
          </p:cNvPr>
          <p:cNvSpPr/>
          <p:nvPr/>
        </p:nvSpPr>
        <p:spPr>
          <a:xfrm rot="10800000" flipV="1">
            <a:off x="199264" y="4655362"/>
            <a:ext cx="3657601" cy="361541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RAB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8" name="TextBox 40">
            <a:extLst>
              <a:ext uri="{FF2B5EF4-FFF2-40B4-BE49-F238E27FC236}">
                <a16:creationId xmlns:a16="http://schemas.microsoft.com/office/drawing/2014/main" id="{10ED1626-5654-324D-62AA-E1974C2AA3B3}"/>
              </a:ext>
            </a:extLst>
          </p:cNvPr>
          <p:cNvSpPr txBox="1"/>
          <p:nvPr/>
        </p:nvSpPr>
        <p:spPr>
          <a:xfrm>
            <a:off x="373574" y="5034881"/>
            <a:ext cx="3308980" cy="1075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dirty="0" err="1"/>
              <a:t>Perencanaan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persetujuan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anggaran</a:t>
            </a:r>
            <a:endParaRPr lang="en-US" dirty="0"/>
          </a:p>
        </p:txBody>
      </p:sp>
      <p:pic>
        <p:nvPicPr>
          <p:cNvPr id="29" name="Picture 6" descr="Apa Sih Perbedaan Catatan Keuangan dan Laporan Keuangan?">
            <a:extLst>
              <a:ext uri="{FF2B5EF4-FFF2-40B4-BE49-F238E27FC236}">
                <a16:creationId xmlns:a16="http://schemas.microsoft.com/office/drawing/2014/main" id="{2907726D-5B7C-244C-B337-04D735FD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29" y="2721733"/>
            <a:ext cx="3583617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08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Fitur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Absensi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8</a:t>
            </a:fld>
            <a:endParaRPr lang="en-ID" sz="1600" dirty="0"/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8991C0A7-DACF-5752-94ED-C8C5FD230C3C}"/>
              </a:ext>
            </a:extLst>
          </p:cNvPr>
          <p:cNvSpPr/>
          <p:nvPr/>
        </p:nvSpPr>
        <p:spPr>
          <a:xfrm rot="10800000">
            <a:off x="272417" y="1778607"/>
            <a:ext cx="3657600" cy="1371600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D65D0176-9B9E-ABE3-E31B-6D1B68929B5E}"/>
              </a:ext>
            </a:extLst>
          </p:cNvPr>
          <p:cNvSpPr/>
          <p:nvPr/>
        </p:nvSpPr>
        <p:spPr>
          <a:xfrm rot="10800000" flipV="1">
            <a:off x="272417" y="1452324"/>
            <a:ext cx="3657601" cy="382463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Absensi Guru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TextBox 40">
            <a:extLst>
              <a:ext uri="{FF2B5EF4-FFF2-40B4-BE49-F238E27FC236}">
                <a16:creationId xmlns:a16="http://schemas.microsoft.com/office/drawing/2014/main" id="{87FEDFF3-A5EC-F498-A33F-AE4B5DD964BB}"/>
              </a:ext>
            </a:extLst>
          </p:cNvPr>
          <p:cNvSpPr txBox="1"/>
          <p:nvPr/>
        </p:nvSpPr>
        <p:spPr>
          <a:xfrm>
            <a:off x="446728" y="1831843"/>
            <a:ext cx="3308980" cy="113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1600" dirty="0" err="1">
                <a:solidFill>
                  <a:srgbClr val="000000"/>
                </a:solidFill>
              </a:rPr>
              <a:t>Sistem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absensi</a:t>
            </a:r>
            <a:r>
              <a:rPr lang="en-US" sz="1600" dirty="0">
                <a:solidFill>
                  <a:srgbClr val="000000"/>
                </a:solidFill>
              </a:rPr>
              <a:t> guru</a:t>
            </a:r>
          </a:p>
          <a:p>
            <a:pPr algn="ctr">
              <a:lnSpc>
                <a:spcPts val="3120"/>
              </a:lnSpc>
            </a:pPr>
            <a:r>
              <a:rPr lang="en-US" sz="1600" dirty="0" err="1">
                <a:solidFill>
                  <a:srgbClr val="000000"/>
                </a:solidFill>
              </a:rPr>
              <a:t>baik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untuk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kehadiran</a:t>
            </a:r>
            <a:r>
              <a:rPr lang="en-US" sz="1600" dirty="0">
                <a:solidFill>
                  <a:srgbClr val="000000"/>
                </a:solidFill>
              </a:rPr>
              <a:t> di </a:t>
            </a:r>
            <a:r>
              <a:rPr lang="en-US" sz="1600" dirty="0" err="1">
                <a:solidFill>
                  <a:srgbClr val="000000"/>
                </a:solidFill>
              </a:rPr>
              <a:t>sekolah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atau</a:t>
            </a:r>
            <a:r>
              <a:rPr lang="en-US" sz="1600" dirty="0">
                <a:solidFill>
                  <a:srgbClr val="000000"/>
                </a:solidFill>
              </a:rPr>
              <a:t> di </a:t>
            </a:r>
            <a:r>
              <a:rPr lang="en-US" sz="1600" dirty="0" err="1">
                <a:solidFill>
                  <a:srgbClr val="000000"/>
                </a:solidFill>
              </a:rPr>
              <a:t>kelas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beserta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notifikasinya</a:t>
            </a:r>
            <a:endParaRPr lang="en-US" sz="1600" dirty="0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01C46682-DF2F-D389-57DE-CEF86F73513A}"/>
              </a:ext>
            </a:extLst>
          </p:cNvPr>
          <p:cNvSpPr/>
          <p:nvPr/>
        </p:nvSpPr>
        <p:spPr>
          <a:xfrm rot="10800000">
            <a:off x="8261978" y="1727204"/>
            <a:ext cx="3657600" cy="1371600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51617AC9-F6BF-81A4-78AF-E69873601291}"/>
              </a:ext>
            </a:extLst>
          </p:cNvPr>
          <p:cNvSpPr/>
          <p:nvPr/>
        </p:nvSpPr>
        <p:spPr>
          <a:xfrm rot="10800000" flipV="1">
            <a:off x="8261977" y="1400922"/>
            <a:ext cx="3657601" cy="379519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Absensi Siswa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TextBox 40">
            <a:extLst>
              <a:ext uri="{FF2B5EF4-FFF2-40B4-BE49-F238E27FC236}">
                <a16:creationId xmlns:a16="http://schemas.microsoft.com/office/drawing/2014/main" id="{5D0C36E8-32C6-9A60-4FA4-46FC48D315D0}"/>
              </a:ext>
            </a:extLst>
          </p:cNvPr>
          <p:cNvSpPr txBox="1"/>
          <p:nvPr/>
        </p:nvSpPr>
        <p:spPr>
          <a:xfrm>
            <a:off x="8436288" y="1881778"/>
            <a:ext cx="330898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1600" dirty="0" err="1">
                <a:solidFill>
                  <a:srgbClr val="000000"/>
                </a:solidFill>
              </a:rPr>
              <a:t>Absensi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untuk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kehadiran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siswa</a:t>
            </a:r>
            <a:r>
              <a:rPr lang="en-US" sz="1600" dirty="0">
                <a:solidFill>
                  <a:srgbClr val="000000"/>
                </a:solidFill>
              </a:rPr>
              <a:t> yang  </a:t>
            </a:r>
            <a:r>
              <a:rPr lang="en-US" sz="1600" dirty="0" err="1">
                <a:solidFill>
                  <a:srgbClr val="000000"/>
                </a:solidFill>
              </a:rPr>
              <a:t>terintegrasi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dengan</a:t>
            </a:r>
            <a:r>
              <a:rPr lang="en-US" sz="1600" dirty="0">
                <a:solidFill>
                  <a:srgbClr val="000000"/>
                </a:solidFill>
              </a:rPr>
              <a:t> e-learning </a:t>
            </a:r>
            <a:r>
              <a:rPr lang="en-US" sz="1600" dirty="0" err="1">
                <a:solidFill>
                  <a:srgbClr val="000000"/>
                </a:solidFill>
              </a:rPr>
              <a:t>dan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notifikasi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ke</a:t>
            </a:r>
            <a:r>
              <a:rPr lang="en-US" sz="1600" dirty="0">
                <a:solidFill>
                  <a:srgbClr val="000000"/>
                </a:solidFill>
              </a:rPr>
              <a:t> orang </a:t>
            </a:r>
            <a:r>
              <a:rPr lang="en-US" sz="1600" dirty="0" err="1">
                <a:solidFill>
                  <a:srgbClr val="000000"/>
                </a:solidFill>
              </a:rPr>
              <a:t>tua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siswa</a:t>
            </a:r>
            <a:endParaRPr lang="en-US" sz="1600" dirty="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FBBC3A5-425F-4BA4-CC07-CBD7BB09679B}"/>
              </a:ext>
            </a:extLst>
          </p:cNvPr>
          <p:cNvSpPr/>
          <p:nvPr/>
        </p:nvSpPr>
        <p:spPr>
          <a:xfrm rot="10800000">
            <a:off x="4267198" y="4005071"/>
            <a:ext cx="3657600" cy="1371600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F781B19-070E-6709-9A0C-6965D6E6D9E2}"/>
              </a:ext>
            </a:extLst>
          </p:cNvPr>
          <p:cNvSpPr/>
          <p:nvPr/>
        </p:nvSpPr>
        <p:spPr>
          <a:xfrm rot="10800000" flipV="1">
            <a:off x="4267198" y="3678788"/>
            <a:ext cx="3657601" cy="382463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Revisi Absensi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3" name="TextBox 40">
            <a:extLst>
              <a:ext uri="{FF2B5EF4-FFF2-40B4-BE49-F238E27FC236}">
                <a16:creationId xmlns:a16="http://schemas.microsoft.com/office/drawing/2014/main" id="{A97F1C8B-01AF-DA41-E4A5-69166131E2A7}"/>
              </a:ext>
            </a:extLst>
          </p:cNvPr>
          <p:cNvSpPr txBox="1"/>
          <p:nvPr/>
        </p:nvSpPr>
        <p:spPr>
          <a:xfrm>
            <a:off x="4441510" y="4123550"/>
            <a:ext cx="3308980" cy="1075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1600" dirty="0" err="1">
                <a:solidFill>
                  <a:srgbClr val="000000"/>
                </a:solidFill>
              </a:rPr>
              <a:t>Untuk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memperbaiki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revisi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dari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otomatis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sistem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absen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bila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ada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izin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atau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keterangan</a:t>
            </a:r>
            <a:r>
              <a:rPr lang="en-US" sz="1600" dirty="0">
                <a:solidFill>
                  <a:srgbClr val="000000"/>
                </a:solidFill>
              </a:rPr>
              <a:t> lain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F3ED95FA-6C38-D293-37DD-6E9AC9912520}"/>
              </a:ext>
            </a:extLst>
          </p:cNvPr>
          <p:cNvSpPr/>
          <p:nvPr/>
        </p:nvSpPr>
        <p:spPr>
          <a:xfrm rot="10800000">
            <a:off x="8261978" y="4005070"/>
            <a:ext cx="3657600" cy="1371600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25BD6CF-116C-78D1-85E3-BB9A6DEAD6FD}"/>
              </a:ext>
            </a:extLst>
          </p:cNvPr>
          <p:cNvSpPr/>
          <p:nvPr/>
        </p:nvSpPr>
        <p:spPr>
          <a:xfrm rot="10800000" flipV="1">
            <a:off x="8261977" y="3678788"/>
            <a:ext cx="3657601" cy="379519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Report </a:t>
            </a:r>
            <a:r>
              <a:rPr lang="en-US" sz="2000" b="1">
                <a:solidFill>
                  <a:srgbClr val="000000"/>
                </a:solidFill>
              </a:rPr>
              <a:t>Data Absen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6" name="TextBox 40">
            <a:extLst>
              <a:ext uri="{FF2B5EF4-FFF2-40B4-BE49-F238E27FC236}">
                <a16:creationId xmlns:a16="http://schemas.microsoft.com/office/drawing/2014/main" id="{D59DF6C6-A83E-9DF3-C518-D8C26A875D73}"/>
              </a:ext>
            </a:extLst>
          </p:cNvPr>
          <p:cNvSpPr txBox="1"/>
          <p:nvPr/>
        </p:nvSpPr>
        <p:spPr>
          <a:xfrm>
            <a:off x="8436288" y="4299580"/>
            <a:ext cx="3308980" cy="74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1600" dirty="0">
                <a:solidFill>
                  <a:srgbClr val="000000"/>
                </a:solidFill>
              </a:rPr>
              <a:t>Report data </a:t>
            </a:r>
            <a:r>
              <a:rPr lang="en-US" sz="1600" dirty="0" err="1">
                <a:solidFill>
                  <a:srgbClr val="000000"/>
                </a:solidFill>
              </a:rPr>
              <a:t>absensi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baik</a:t>
            </a:r>
            <a:r>
              <a:rPr lang="en-US" sz="1600" dirty="0">
                <a:solidFill>
                  <a:srgbClr val="000000"/>
                </a:solidFill>
              </a:rPr>
              <a:t> guru</a:t>
            </a:r>
          </a:p>
          <a:p>
            <a:pPr algn="ctr">
              <a:lnSpc>
                <a:spcPts val="3120"/>
              </a:lnSpc>
            </a:pPr>
            <a:r>
              <a:rPr lang="en-US" sz="1600" dirty="0" err="1">
                <a:solidFill>
                  <a:srgbClr val="000000"/>
                </a:solidFill>
              </a:rPr>
              <a:t>atau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siswa</a:t>
            </a:r>
            <a:endParaRPr lang="en-US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BD91DABB-8DF5-3B64-7C55-D76E0387C697}"/>
              </a:ext>
            </a:extLst>
          </p:cNvPr>
          <p:cNvSpPr/>
          <p:nvPr/>
        </p:nvSpPr>
        <p:spPr>
          <a:xfrm rot="10800000">
            <a:off x="272417" y="3987921"/>
            <a:ext cx="3657600" cy="1371600"/>
          </a:xfrm>
          <a:custGeom>
            <a:avLst/>
            <a:gdLst/>
            <a:ahLst/>
            <a:cxnLst/>
            <a:rect l="l" t="t" r="r" b="b"/>
            <a:pathLst>
              <a:path w="6350000" h="1682954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1682954"/>
                </a:lnTo>
                <a:lnTo>
                  <a:pt x="1778000" y="1682954"/>
                </a:lnTo>
                <a:lnTo>
                  <a:pt x="4572000" y="1682954"/>
                </a:lnTo>
                <a:lnTo>
                  <a:pt x="6350000" y="1682954"/>
                </a:lnTo>
                <a:lnTo>
                  <a:pt x="635000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58F12D7C-2E4B-8EF4-FFBF-FFF1E863A57B}"/>
              </a:ext>
            </a:extLst>
          </p:cNvPr>
          <p:cNvSpPr/>
          <p:nvPr/>
        </p:nvSpPr>
        <p:spPr>
          <a:xfrm rot="10800000" flipV="1">
            <a:off x="272417" y="3661638"/>
            <a:ext cx="3657601" cy="382463"/>
          </a:xfrm>
          <a:custGeom>
            <a:avLst/>
            <a:gdLst/>
            <a:ahLst/>
            <a:cxnLst/>
            <a:rect l="l" t="t" r="r" b="b"/>
            <a:pathLst>
              <a:path w="6350000" h="558800">
                <a:moveTo>
                  <a:pt x="4572000" y="0"/>
                </a:moveTo>
                <a:lnTo>
                  <a:pt x="1778000" y="0"/>
                </a:lnTo>
                <a:lnTo>
                  <a:pt x="0" y="0"/>
                </a:lnTo>
                <a:lnTo>
                  <a:pt x="0" y="558800"/>
                </a:lnTo>
                <a:lnTo>
                  <a:pt x="1778000" y="558800"/>
                </a:lnTo>
                <a:lnTo>
                  <a:pt x="4572000" y="558800"/>
                </a:lnTo>
                <a:lnTo>
                  <a:pt x="6350000" y="558800"/>
                </a:lnTo>
                <a:lnTo>
                  <a:pt x="6350000" y="0"/>
                </a:lnTo>
                <a:close/>
              </a:path>
            </a:pathLst>
          </a:custGeom>
          <a:solidFill>
            <a:srgbClr val="3C893D"/>
          </a:solidFill>
        </p:spPr>
        <p:txBody>
          <a:bodyPr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Absensi Kegiatan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29B6B4A6-5803-AD55-E1FD-1762601AEA3E}"/>
              </a:ext>
            </a:extLst>
          </p:cNvPr>
          <p:cNvSpPr txBox="1"/>
          <p:nvPr/>
        </p:nvSpPr>
        <p:spPr>
          <a:xfrm>
            <a:off x="359571" y="4228137"/>
            <a:ext cx="348328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1600" dirty="0" err="1">
                <a:solidFill>
                  <a:srgbClr val="000000"/>
                </a:solidFill>
              </a:rPr>
              <a:t>Sistem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absensi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untuk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kegiatan</a:t>
            </a:r>
            <a:r>
              <a:rPr lang="en-US" sz="1600" dirty="0">
                <a:solidFill>
                  <a:srgbClr val="000000"/>
                </a:solidFill>
              </a:rPr>
              <a:t> non </a:t>
            </a:r>
            <a:r>
              <a:rPr lang="en-US" sz="1600" dirty="0" err="1">
                <a:solidFill>
                  <a:srgbClr val="000000"/>
                </a:solidFill>
              </a:rPr>
              <a:t>akademik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baik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untuk</a:t>
            </a:r>
            <a:r>
              <a:rPr lang="en-US" sz="1600" dirty="0">
                <a:solidFill>
                  <a:srgbClr val="000000"/>
                </a:solidFill>
              </a:rPr>
              <a:t> guru </a:t>
            </a:r>
            <a:r>
              <a:rPr lang="en-US" sz="1600" dirty="0" err="1">
                <a:solidFill>
                  <a:srgbClr val="000000"/>
                </a:solidFill>
              </a:rPr>
              <a:t>atau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siswa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2" descr="Home - Absensi Online">
            <a:extLst>
              <a:ext uri="{FF2B5EF4-FFF2-40B4-BE49-F238E27FC236}">
                <a16:creationId xmlns:a16="http://schemas.microsoft.com/office/drawing/2014/main" id="{C4BE6940-DFAD-0DC1-F255-CE462DA1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97" y="1127801"/>
            <a:ext cx="2716567" cy="219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84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Fitur System Payroll Integration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9</a:t>
            </a:fld>
            <a:endParaRPr lang="en-ID" sz="16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D0764E9-1B9F-5962-84C2-FCE038B90CDC}"/>
              </a:ext>
            </a:extLst>
          </p:cNvPr>
          <p:cNvGrpSpPr/>
          <p:nvPr/>
        </p:nvGrpSpPr>
        <p:grpSpPr>
          <a:xfrm>
            <a:off x="1142260" y="1204130"/>
            <a:ext cx="4624363" cy="1107997"/>
            <a:chOff x="-1308036" y="-106664"/>
            <a:chExt cx="6165817" cy="1477329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5242AA14-A9BC-0DBA-5700-FF769644E5A4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172C954A-DBA7-4811-C158-03998E578986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2BB673"/>
              </a:solidFill>
            </p:spPr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302C18B-DC73-2C2D-7346-172705B45D19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FEC128"/>
              </a:solidFill>
            </p:spPr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60A7CC-89AB-4365-0E09-068459CC38E5}"/>
                </a:ext>
              </a:extLst>
            </p:cNvPr>
            <p:cNvSpPr txBox="1"/>
            <p:nvPr/>
          </p:nvSpPr>
          <p:spPr>
            <a:xfrm>
              <a:off x="-1137661" y="388853"/>
              <a:ext cx="5995442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20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sz="20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sz="20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20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20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endPara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D1BD57F1-0C51-F4DE-E46A-37E8C205A0CE}"/>
              </a:ext>
            </a:extLst>
          </p:cNvPr>
          <p:cNvGrpSpPr/>
          <p:nvPr/>
        </p:nvGrpSpPr>
        <p:grpSpPr>
          <a:xfrm>
            <a:off x="1142260" y="2367728"/>
            <a:ext cx="4624363" cy="1107997"/>
            <a:chOff x="-1308036" y="-106664"/>
            <a:chExt cx="6165817" cy="1477329"/>
          </a:xfrm>
        </p:grpSpPr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2537FA38-7E69-1667-CBC4-00D879A4CA4C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D31C2D93-8F8C-0CF2-0D3F-72825E0F3ADF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2BB673"/>
              </a:solidFill>
            </p:spPr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56344FC7-1C5B-1071-FAA4-0B330A6EE7F8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FEC128"/>
              </a:solidFill>
            </p:spPr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21C6BB-80DC-13CE-E34C-B1E4EB33A8B0}"/>
                </a:ext>
              </a:extLst>
            </p:cNvPr>
            <p:cNvSpPr txBox="1"/>
            <p:nvPr/>
          </p:nvSpPr>
          <p:spPr>
            <a:xfrm>
              <a:off x="-1137661" y="388853"/>
              <a:ext cx="5995442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dirty="0" err="1">
                  <a:solidFill>
                    <a:srgbClr val="000000"/>
                  </a:solidFill>
                </a:rPr>
                <a:t>Sistem</a:t>
              </a:r>
              <a:r>
                <a:rPr lang="en-US" sz="2000" dirty="0">
                  <a:solidFill>
                    <a:srgbClr val="000000"/>
                  </a:solidFill>
                </a:rPr>
                <a:t> Payroll </a:t>
              </a:r>
              <a:r>
                <a:rPr lang="en-US" sz="2000" dirty="0" err="1">
                  <a:solidFill>
                    <a:srgbClr val="000000"/>
                  </a:solidFill>
                </a:rPr>
                <a:t>terintegrasi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dengan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Pengajuan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Cuti</a:t>
              </a:r>
              <a:r>
                <a:rPr lang="en-US" sz="2000" dirty="0">
                  <a:solidFill>
                    <a:srgbClr val="000000"/>
                  </a:solidFill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</a:rPr>
                <a:t>Izin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dan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Sakit</a:t>
              </a:r>
              <a:endPara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E1409AA5-4079-94D7-A178-01842E58B1E3}"/>
              </a:ext>
            </a:extLst>
          </p:cNvPr>
          <p:cNvGrpSpPr/>
          <p:nvPr/>
        </p:nvGrpSpPr>
        <p:grpSpPr>
          <a:xfrm>
            <a:off x="1142260" y="3531326"/>
            <a:ext cx="4624363" cy="1107997"/>
            <a:chOff x="-1308036" y="-106664"/>
            <a:chExt cx="6165817" cy="1477329"/>
          </a:xfrm>
        </p:grpSpPr>
        <p:grpSp>
          <p:nvGrpSpPr>
            <p:cNvPr id="16" name="Group 5">
              <a:extLst>
                <a:ext uri="{FF2B5EF4-FFF2-40B4-BE49-F238E27FC236}">
                  <a16:creationId xmlns:a16="http://schemas.microsoft.com/office/drawing/2014/main" id="{E5EA69C5-7B83-929F-61B0-1F3426B9F902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9A7A00C4-9C66-040F-AC0D-0C94A01052AE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2BB673"/>
              </a:solidFill>
            </p:spPr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C9FB7FD6-A67B-8DB2-47B0-20D3C6DD45B9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FEC128"/>
              </a:solidFill>
            </p:spPr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4B84ED-007F-8590-0926-5F76273DAA8A}"/>
                </a:ext>
              </a:extLst>
            </p:cNvPr>
            <p:cNvSpPr txBox="1"/>
            <p:nvPr/>
          </p:nvSpPr>
          <p:spPr>
            <a:xfrm>
              <a:off x="-1137661" y="388853"/>
              <a:ext cx="5995442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dirty="0" err="1">
                  <a:solidFill>
                    <a:srgbClr val="000000"/>
                  </a:solidFill>
                </a:rPr>
                <a:t>Sistem</a:t>
              </a:r>
              <a:r>
                <a:rPr lang="en-US" sz="2000" dirty="0">
                  <a:solidFill>
                    <a:srgbClr val="000000"/>
                  </a:solidFill>
                </a:rPr>
                <a:t> Payroll </a:t>
              </a:r>
              <a:r>
                <a:rPr lang="en-US" sz="2000" dirty="0" err="1">
                  <a:solidFill>
                    <a:srgbClr val="000000"/>
                  </a:solidFill>
                </a:rPr>
                <a:t>terintegrasi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dengan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Aturan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dan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Kebijakan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Pesantren</a:t>
              </a:r>
              <a:endPara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E683203-20E7-68C2-F18C-25097A4DD82D}"/>
              </a:ext>
            </a:extLst>
          </p:cNvPr>
          <p:cNvGrpSpPr/>
          <p:nvPr/>
        </p:nvGrpSpPr>
        <p:grpSpPr>
          <a:xfrm>
            <a:off x="1120488" y="4673367"/>
            <a:ext cx="4624363" cy="1107997"/>
            <a:chOff x="-1308036" y="-106664"/>
            <a:chExt cx="6165817" cy="1477329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F230AC90-852E-6DD1-E539-032828069600}"/>
                </a:ext>
              </a:extLst>
            </p:cNvPr>
            <p:cNvGrpSpPr/>
            <p:nvPr/>
          </p:nvGrpSpPr>
          <p:grpSpPr>
            <a:xfrm>
              <a:off x="-1308036" y="-106664"/>
              <a:ext cx="6165816" cy="1477329"/>
              <a:chOff x="-1322189" y="-107819"/>
              <a:chExt cx="6232532" cy="1493315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E12EEB38-1BF2-CE8E-E39D-F0AC3E7CD5A7}"/>
                  </a:ext>
                </a:extLst>
              </p:cNvPr>
              <p:cNvSpPr/>
              <p:nvPr/>
            </p:nvSpPr>
            <p:spPr>
              <a:xfrm>
                <a:off x="-1322189" y="-107819"/>
                <a:ext cx="344438" cy="338059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2BB673"/>
              </a:solidFill>
            </p:spPr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0702A424-D583-F3F9-0DA4-6C35648E9390}"/>
                  </a:ext>
                </a:extLst>
              </p:cNvPr>
              <p:cNvSpPr/>
              <p:nvPr/>
            </p:nvSpPr>
            <p:spPr>
              <a:xfrm>
                <a:off x="-1322188" y="230244"/>
                <a:ext cx="6232531" cy="1155252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69490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69490"/>
                    </a:lnTo>
                    <a:lnTo>
                      <a:pt x="10764937" y="2269490"/>
                    </a:lnTo>
                    <a:lnTo>
                      <a:pt x="10764937" y="2268220"/>
                    </a:lnTo>
                    <a:lnTo>
                      <a:pt x="11354217" y="1134110"/>
                    </a:lnTo>
                    <a:close/>
                  </a:path>
                </a:pathLst>
              </a:custGeom>
              <a:solidFill>
                <a:srgbClr val="FEC128"/>
              </a:solidFill>
            </p:spPr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646C1F-DDB9-16FD-786F-5183A5656493}"/>
                </a:ext>
              </a:extLst>
            </p:cNvPr>
            <p:cNvSpPr txBox="1"/>
            <p:nvPr/>
          </p:nvSpPr>
          <p:spPr>
            <a:xfrm>
              <a:off x="-1137661" y="388853"/>
              <a:ext cx="5995442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dirty="0" err="1">
                  <a:solidFill>
                    <a:srgbClr val="000000"/>
                  </a:solidFill>
                </a:rPr>
                <a:t>Sistem</a:t>
              </a:r>
              <a:r>
                <a:rPr lang="en-US" sz="2000" dirty="0">
                  <a:solidFill>
                    <a:srgbClr val="000000"/>
                  </a:solidFill>
                </a:rPr>
                <a:t> Payroll </a:t>
              </a:r>
              <a:r>
                <a:rPr lang="en-US" sz="2000" dirty="0" err="1">
                  <a:solidFill>
                    <a:srgbClr val="000000"/>
                  </a:solidFill>
                </a:rPr>
                <a:t>terintegrasi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dengan</a:t>
              </a:r>
              <a:r>
                <a:rPr lang="en-US" sz="2000" dirty="0">
                  <a:solidFill>
                    <a:srgbClr val="000000"/>
                  </a:solidFill>
                </a:rPr>
                <a:t> BPJS </a:t>
              </a:r>
              <a:r>
                <a:rPr lang="en-US" sz="2000" dirty="0" err="1">
                  <a:solidFill>
                    <a:srgbClr val="000000"/>
                  </a:solidFill>
                </a:rPr>
                <a:t>atau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id-ID" sz="2000" dirty="0">
                  <a:solidFill>
                    <a:srgbClr val="000000"/>
                  </a:solidFill>
                </a:rPr>
                <a:t>as</a:t>
              </a:r>
              <a:r>
                <a:rPr lang="en-US" sz="2000" dirty="0" err="1">
                  <a:solidFill>
                    <a:srgbClr val="000000"/>
                  </a:solidFill>
                </a:rPr>
                <a:t>uransi</a:t>
              </a:r>
              <a:r>
                <a:rPr lang="en-US" sz="2000" dirty="0">
                  <a:solidFill>
                    <a:srgbClr val="000000"/>
                  </a:solidFill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</a:rPr>
                <a:t>lainnya</a:t>
              </a:r>
              <a:r>
                <a:rPr lang="en-US" sz="2000" dirty="0">
                  <a:solidFill>
                    <a:srgbClr val="000000"/>
                  </a:solidFill>
                </a:rPr>
                <a:t>.</a:t>
              </a:r>
              <a:endParaRPr lang="en-US" sz="3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5" name="Picture 2" descr="Payroll Individu">
            <a:extLst>
              <a:ext uri="{FF2B5EF4-FFF2-40B4-BE49-F238E27FC236}">
                <a16:creationId xmlns:a16="http://schemas.microsoft.com/office/drawing/2014/main" id="{405E0165-7932-F883-EB30-15F9D85F6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18" y="2714834"/>
            <a:ext cx="3199906" cy="34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41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7C6C465F436428CE13808ED5CC7B5" ma:contentTypeVersion="12" ma:contentTypeDescription="Create a new document." ma:contentTypeScope="" ma:versionID="fe2b69f699197c5208ac9bae75c0af86">
  <xsd:schema xmlns:xsd="http://www.w3.org/2001/XMLSchema" xmlns:xs="http://www.w3.org/2001/XMLSchema" xmlns:p="http://schemas.microsoft.com/office/2006/metadata/properties" xmlns:ns2="076ca61f-7aff-41e1-933c-04b7bf8b8b18" xmlns:ns3="78e15a64-714a-4a4f-8ce8-7155b83f74fa" targetNamespace="http://schemas.microsoft.com/office/2006/metadata/properties" ma:root="true" ma:fieldsID="d768313e9298a9cc10f513fa99b9ab49" ns2:_="" ns3:_="">
    <xsd:import namespace="076ca61f-7aff-41e1-933c-04b7bf8b8b18"/>
    <xsd:import namespace="78e15a64-714a-4a4f-8ce8-7155b83f74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6ca61f-7aff-41e1-933c-04b7bf8b8b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0a3f64d-e29e-4b39-844b-f62d213e95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15a64-714a-4a4f-8ce8-7155b83f74f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9593651-b330-4e62-8105-05dae18599a2}" ma:internalName="TaxCatchAll" ma:showField="CatchAllData" ma:web="78e15a64-714a-4a4f-8ce8-7155b83f74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76ca61f-7aff-41e1-933c-04b7bf8b8b18">
      <Terms xmlns="http://schemas.microsoft.com/office/infopath/2007/PartnerControls"/>
    </lcf76f155ced4ddcb4097134ff3c332f>
    <TaxCatchAll xmlns="78e15a64-714a-4a4f-8ce8-7155b83f74fa" xsi:nil="true"/>
  </documentManagement>
</p:properties>
</file>

<file path=customXml/itemProps1.xml><?xml version="1.0" encoding="utf-8"?>
<ds:datastoreItem xmlns:ds="http://schemas.openxmlformats.org/officeDocument/2006/customXml" ds:itemID="{B453301A-3159-4431-8052-93E4CA2FEB17}"/>
</file>

<file path=customXml/itemProps2.xml><?xml version="1.0" encoding="utf-8"?>
<ds:datastoreItem xmlns:ds="http://schemas.openxmlformats.org/officeDocument/2006/customXml" ds:itemID="{A7EE25E3-6894-426F-8D42-EBDA1E59B022}"/>
</file>

<file path=customXml/itemProps3.xml><?xml version="1.0" encoding="utf-8"?>
<ds:datastoreItem xmlns:ds="http://schemas.openxmlformats.org/officeDocument/2006/customXml" ds:itemID="{897150AD-2B39-4F50-B4EE-653465375558}"/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940</Words>
  <Application>Microsoft Office PowerPoint</Application>
  <PresentationFormat>Widescreen</PresentationFormat>
  <Paragraphs>151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Daytona</vt:lpstr>
      <vt:lpstr>Helvetica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Maliati Khumairoh Afandi</dc:creator>
  <cp:lastModifiedBy>wanda wibisono</cp:lastModifiedBy>
  <cp:revision>70</cp:revision>
  <dcterms:created xsi:type="dcterms:W3CDTF">2022-10-05T08:07:53Z</dcterms:created>
  <dcterms:modified xsi:type="dcterms:W3CDTF">2022-11-25T08:19:38Z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0x0101000557C6C465F436428CE13808ED5CC7B5</vt:lpwstr>
  </property>
  <property fmtid="{D5CDD505-2E9C-101B-9397-08002B2CF9AE}" pid="3" name="Order">
    <vt:r8>1836300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</Properties>
</file>